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951"/>
            <a:ext cx="1098082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>
            <p:ph type="ctrTitle"/>
          </p:nvPr>
        </p:nvSpPr>
        <p:spPr>
          <a:xfrm>
            <a:off x="685800" y="2111125"/>
            <a:ext cx="8687999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</a:rPr>
              <a:t>Relief</a:t>
            </a:r>
          </a:p>
          <a:p>
            <a:pPr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</a:rPr>
              <a:t>Woodcarving</a:t>
            </a:r>
          </a:p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Art Intermediate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300" y="319225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00" y="298412"/>
            <a:ext cx="8572500" cy="642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553758" y="163825"/>
            <a:ext cx="8348100" cy="644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Directions: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1.  Select image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2.  Select wood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3.  Trace board shape onto paper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4.  Draw image to fit board dimensions on paper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5.  Transfer image to board (homemade carbon copy)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6.  Carve (using techniques shown)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>
              <a:spcBef>
                <a:spcPts val="0"/>
              </a:spcBef>
              <a:buNone/>
            </a:pPr>
            <a:r>
              <a:rPr lang="en" sz="2000"/>
              <a:t>7.  Be careful (keep tools sharp)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148501" y="113472"/>
            <a:ext cx="8896800" cy="6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Grading: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sz="3000"/>
              <a:t>3D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		-imagery carved to look 3D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		-appropriate carving techniques used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sz="3000"/>
              <a:t>Craftsmanship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		-clean carving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		-appropriate textures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		-identifiable imagery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		</a:t>
            </a:r>
          </a:p>
          <a:p>
            <a:pPr indent="-419100" lvl="0" marL="4572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sz="3000"/>
              <a:t>Finishing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		-paint or stain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		-polyurethane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1364500"/>
            <a:ext cx="8572500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x="1646925" y="388050"/>
            <a:ext cx="602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Relief- sculpture that is flat on the back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750" y="1068650"/>
            <a:ext cx="7115968" cy="564234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721675" y="313325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Intricate carving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12" y="1887525"/>
            <a:ext cx="8532148" cy="301713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2581250" y="836550"/>
            <a:ext cx="5666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Extremely</a:t>
            </a:r>
            <a:r>
              <a:rPr lang="en" sz="3000"/>
              <a:t> intricate carving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300" y="1258537"/>
            <a:ext cx="6995563" cy="546694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1777725" y="453462"/>
            <a:ext cx="36576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carved and painted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675" y="1553350"/>
            <a:ext cx="6892264" cy="512238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2226200" y="332000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Tools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587" y="1668737"/>
            <a:ext cx="6718187" cy="502181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1058309" y="612300"/>
            <a:ext cx="7750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simple and clean- tool marks blend in as appropriate textures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652650"/>
            <a:ext cx="8712366" cy="352466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534983" y="873925"/>
            <a:ext cx="801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animals and organic shapes work best for first time carvings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625" y="740037"/>
            <a:ext cx="6641021" cy="5641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