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youtube.com/v/kMcgJOW7b1A" TargetMode="External"/><Relationship Id="rId4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60904" cy="672441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type="ctrTitle"/>
          </p:nvPr>
        </p:nvSpPr>
        <p:spPr>
          <a:xfrm>
            <a:off x="896275" y="78987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500"/>
              <a:t>Unread letters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685800" y="252668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Advanced Mixed media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0"/>
            <a:ext cx="5943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675" y="292750"/>
            <a:ext cx="8665406" cy="649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70" y="161975"/>
            <a:ext cx="8802103" cy="6599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406" y="224154"/>
            <a:ext cx="4149600" cy="657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Step 1: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en" sz="4800"/>
              <a:t>Write a letter to someone that no one will ever read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393" y="189650"/>
            <a:ext cx="4556406" cy="6586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58713" cy="685259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0" y="361715"/>
            <a:ext cx="8779500" cy="63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3F3F3"/>
                </a:solidFill>
              </a:rPr>
              <a:t>Locate images that support or illustrate the premise of your letter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</a:rPr>
              <a:t>Be creative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</a:rPr>
              <a:t>Be subtle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</a:rPr>
              <a:t>Be inventive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374075" y="498775"/>
            <a:ext cx="8603399" cy="542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457200" lvl="0" marL="457200" rtl="0">
              <a:spcBef>
                <a:spcPts val="0"/>
              </a:spcBef>
              <a:buNone/>
            </a:pPr>
            <a:r>
              <a:rPr lang="en" sz="3600"/>
              <a:t>    		Mixed Media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3000"/>
              <a:t>Using various combinations of art mediums in a single, cohesive, unified image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586" y="2162161"/>
            <a:ext cx="5217981" cy="4647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" y="0"/>
            <a:ext cx="9135846" cy="6835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237"/>
            <a:ext cx="9207215" cy="736767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332500" y="228600"/>
            <a:ext cx="8894700" cy="4551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Gel Medium Transfers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3F3F3"/>
                </a:solidFill>
              </a:rPr>
              <a:t>Surface treatment that transfers ink from a printed surface to another material (canvas, wood, etc.)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232" y="113012"/>
            <a:ext cx="6590429" cy="6590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5342" y="180125"/>
            <a:ext cx="6590444" cy="6495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9103199" cy="7015799"/>
          </a:xfrm>
          <a:prstGeom prst="rect">
            <a:avLst/>
          </a:prstGeom>
          <a:solidFill>
            <a:srgbClr val="4C1130"/>
          </a:solidFill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x="0" y="33194"/>
            <a:ext cx="7781400" cy="9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Objectives: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Create an original composition using mixed media processes and </a:t>
            </a:r>
            <a:r>
              <a:rPr lang="en" sz="3000">
                <a:solidFill>
                  <a:srgbClr val="FF00FF"/>
                </a:solidFill>
              </a:rPr>
              <a:t>Gel Medium Transfers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Students will integrate unread letters and digital imagery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Students will write, interpret, and integrate unread letters into a single, unique composition.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34" y="129437"/>
            <a:ext cx="8853066" cy="6429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551" y="92237"/>
            <a:ext cx="6507311" cy="650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760" y="175337"/>
            <a:ext cx="4359852" cy="649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506" y="83562"/>
            <a:ext cx="6826818" cy="6670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581875" y="187025"/>
            <a:ext cx="7730999" cy="6400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1.  Write letter (or type)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lvl="0" rtl="0">
              <a:spcBef>
                <a:spcPts val="0"/>
              </a:spcBef>
              <a:buNone/>
            </a:pPr>
            <a:r>
              <a:rPr lang="en" sz="2800"/>
              <a:t>2.  Locate or take pictures to support idea of letter (you can be as specific as you wish)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lvl="0" rtl="0">
              <a:spcBef>
                <a:spcPts val="0"/>
              </a:spcBef>
              <a:buNone/>
            </a:pPr>
            <a:r>
              <a:rPr lang="en" sz="2800"/>
              <a:t>3.  Create ground using paint, magazines, and/or other different mediums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lvl="0" rtl="0">
              <a:spcBef>
                <a:spcPts val="0"/>
              </a:spcBef>
              <a:buNone/>
            </a:pPr>
            <a:r>
              <a:rPr lang="en" sz="2800"/>
              <a:t>4.  Print imagery in high contrast black and white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lvl="0" rtl="0">
              <a:spcBef>
                <a:spcPts val="0"/>
              </a:spcBef>
              <a:buNone/>
            </a:pPr>
            <a:r>
              <a:rPr lang="en" sz="2800"/>
              <a:t>5.  Transfer images onto ground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800"/>
          </a:p>
          <a:p>
            <a:pPr lvl="0">
              <a:spcBef>
                <a:spcPts val="0"/>
              </a:spcBef>
              <a:buNone/>
            </a:pPr>
            <a:r>
              <a:rPr lang="en" sz="2800"/>
              <a:t>6.  Continue to paint/ work into images to integrate them into final composition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405" y="376237"/>
            <a:ext cx="6195581" cy="6195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828" y="232487"/>
            <a:ext cx="4664658" cy="634011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32500" y="353300"/>
            <a:ext cx="4094099" cy="581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Final images must include the original letter or pieces of it incorporated into the composition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9695" y="240262"/>
            <a:ext cx="4920104" cy="6339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>
            <a:hlinkClick r:id="rId3"/>
          </p:cNvPr>
          <p:cNvSpPr/>
          <p:nvPr/>
        </p:nvSpPr>
        <p:spPr>
          <a:xfrm>
            <a:off x="1524000" y="1777075"/>
            <a:ext cx="6096000" cy="4572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1" name="Shape 171"/>
          <p:cNvSpPr txBox="1"/>
          <p:nvPr/>
        </p:nvSpPr>
        <p:spPr>
          <a:xfrm>
            <a:off x="1555700" y="589025"/>
            <a:ext cx="6368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How to make a gel medium transfer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3649" y="228600"/>
            <a:ext cx="4047523" cy="64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25" y="143250"/>
            <a:ext cx="8833590" cy="662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75" y="218025"/>
            <a:ext cx="8684105" cy="65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" y="0"/>
            <a:ext cx="9144001" cy="6821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952" y="87200"/>
            <a:ext cx="5180340" cy="6692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00" y="0"/>
            <a:ext cx="51434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3434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1370588"/>
            <a:ext cx="9143999" cy="4093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