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9144000"/>
  <p:notesSz cx="6858000" cy="9144000"/>
  <p:embeddedFontLst>
    <p:embeddedFont>
      <p:font typeface="Luckiest Guy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uckiestGuy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jpg"/><Relationship Id="rId4" Type="http://schemas.openxmlformats.org/officeDocument/2006/relationships/image" Target="../media/image0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jpg"/><Relationship Id="rId4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35857" y="-215500"/>
            <a:ext cx="13379153" cy="70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type="ctrTitle"/>
          </p:nvPr>
        </p:nvSpPr>
        <p:spPr>
          <a:xfrm>
            <a:off x="685800" y="15777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latin typeface="Luckiest Guy"/>
                <a:ea typeface="Luckiest Guy"/>
                <a:cs typeface="Luckiest Guy"/>
                <a:sym typeface="Luckiest Guy"/>
              </a:rPr>
              <a:t>true colors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Honors Art 3 exam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84" y="659100"/>
            <a:ext cx="4667142" cy="532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650" y="659100"/>
            <a:ext cx="4375429" cy="532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36" y="208598"/>
            <a:ext cx="4692940" cy="374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887" y="3589040"/>
            <a:ext cx="4611927" cy="316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6068"/>
            <a:ext cx="4505448" cy="526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1123" y="926068"/>
            <a:ext cx="4581637" cy="5347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325" y="0"/>
            <a:ext cx="4471954" cy="373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06" y="3559534"/>
            <a:ext cx="5174826" cy="2998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50" y="71948"/>
            <a:ext cx="4793705" cy="391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912" y="3247355"/>
            <a:ext cx="4451086" cy="3466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899" y="368750"/>
            <a:ext cx="4834924" cy="611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499" y="252250"/>
            <a:ext cx="5232999" cy="61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550" y="206399"/>
            <a:ext cx="6658676" cy="623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25" y="1050374"/>
            <a:ext cx="8682349" cy="510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266975" y="283675"/>
            <a:ext cx="8643299" cy="644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" sz="3000"/>
              <a:t>Directions: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3000"/>
              <a:t>Select a paint chip that best represents you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3000"/>
              <a:t>Create an illustration, painting, sculpture, or mixed media work of art on or with the chip that best represents you as an artist.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3000"/>
              <a:t>Big idea on a small card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3000"/>
              <a:t>Be creative and expressive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3000"/>
              <a:t>On the back of the paint chip, include a 10 sentence artist statement that explains your work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662" y="420450"/>
            <a:ext cx="6016674" cy="61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263"/>
            <a:ext cx="9143998" cy="5823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24" y="172301"/>
            <a:ext cx="7938700" cy="668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3523" y="270950"/>
            <a:ext cx="5116951" cy="57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300350" y="433850"/>
            <a:ext cx="8676899" cy="620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" sz="3000"/>
              <a:t>Grading: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000"/>
              <a:t>creative use of paint chip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000"/>
              <a:t>original idea/concept “imagery”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000"/>
              <a:t>Quality of rendering/sculpting (craftsmanship)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000"/>
              <a:t>Imagery as it represents artist (does imagery reflect artist?)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000"/>
              <a:t>10 sentence artist statement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13650" y="957849"/>
            <a:ext cx="9144006" cy="609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6" cy="673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5124" y="252824"/>
            <a:ext cx="9144006" cy="609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475" y="0"/>
            <a:ext cx="9245469" cy="609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68349" y="1527097"/>
            <a:ext cx="6807304" cy="453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