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9144000"/>
  <p:notesSz cx="6858000" cy="9144000"/>
  <p:embeddedFontLst>
    <p:embeddedFont>
      <p:font typeface="Rock Salt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ckSalt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2" type="body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3.jpg"/><Relationship Id="rId4" Type="http://schemas.openxmlformats.org/officeDocument/2006/relationships/image" Target="../media/image0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1.jpg"/><Relationship Id="rId4" Type="http://schemas.openxmlformats.org/officeDocument/2006/relationships/image" Target="../media/image0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jpg"/><Relationship Id="rId4" Type="http://schemas.openxmlformats.org/officeDocument/2006/relationships/image" Target="../media/image0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Rock Salt"/>
                <a:ea typeface="Rock Salt"/>
                <a:cs typeface="Rock Salt"/>
                <a:sym typeface="Rock Salt"/>
              </a:rPr>
              <a:t>The Eyes Have It	</a:t>
            </a:r>
          </a:p>
        </p:txBody>
      </p:sp>
      <p:sp>
        <p:nvSpPr>
          <p:cNvPr id="28" name="Shape 28"/>
          <p:cNvSpPr txBox="1"/>
          <p:nvPr>
            <p:ph idx="1" type="subTitle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Art 4 exam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0155" y="0"/>
            <a:ext cx="51434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45" y="0"/>
            <a:ext cx="442340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31536"/>
            <a:ext cx="5509451" cy="3914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2003" y="74749"/>
            <a:ext cx="4231997" cy="5577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2205025" y="560550"/>
            <a:ext cx="8147400" cy="5736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5000">
                <a:latin typeface="Rock Salt"/>
                <a:ea typeface="Rock Salt"/>
                <a:cs typeface="Rock Salt"/>
                <a:sym typeface="Rock Salt"/>
              </a:rPr>
              <a:t>Go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/>
        </p:nvSpPr>
        <p:spPr>
          <a:xfrm>
            <a:off x="373725" y="467175"/>
            <a:ext cx="8539800" cy="6147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b="1" lang="en" sz="3000"/>
              <a:t>Directions: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/>
              <a:t>Create an original work of art that combines an </a:t>
            </a:r>
            <a:r>
              <a:rPr lang="en" sz="3000">
                <a:solidFill>
                  <a:srgbClr val="4A86E8"/>
                </a:solidFill>
              </a:rPr>
              <a:t>“eye”</a:t>
            </a:r>
            <a:r>
              <a:rPr lang="en" sz="3000"/>
              <a:t> with your </a:t>
            </a:r>
            <a:r>
              <a:rPr lang="en" sz="3000">
                <a:solidFill>
                  <a:srgbClr val="FF9900"/>
                </a:solidFill>
              </a:rPr>
              <a:t>theme</a:t>
            </a:r>
            <a:r>
              <a:rPr lang="en" sz="3000"/>
              <a:t> for this semester.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/>
              <a:t>The idea is to </a:t>
            </a:r>
            <a:r>
              <a:rPr lang="en" sz="3000">
                <a:solidFill>
                  <a:srgbClr val="FF00FF"/>
                </a:solidFill>
              </a:rPr>
              <a:t>“look back”</a:t>
            </a:r>
            <a:r>
              <a:rPr lang="en" sz="3000"/>
              <a:t> over the work you have done and culminate with one last piece in the series.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/>
              <a:t>Make it Creative, Crafted well, and Sincere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/>
              <a:t>On the back, include a </a:t>
            </a:r>
            <a:r>
              <a:rPr lang="en" sz="3000">
                <a:solidFill>
                  <a:srgbClr val="9900FF"/>
                </a:solidFill>
              </a:rPr>
              <a:t>10</a:t>
            </a:r>
            <a:r>
              <a:rPr lang="en" sz="3000"/>
              <a:t> sentence or more artist statement describing your work, your theme, and how it relates to you.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11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/>
        </p:nvSpPr>
        <p:spPr>
          <a:xfrm>
            <a:off x="467175" y="485850"/>
            <a:ext cx="8352900" cy="60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480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4800"/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4800"/>
              <a:t>Materials: </a:t>
            </a:r>
            <a:r>
              <a:rPr lang="en" sz="4800"/>
              <a:t> Black Drawing paper and Colored pencils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110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1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/>
        </p:nvSpPr>
        <p:spPr>
          <a:xfrm>
            <a:off x="373725" y="448475"/>
            <a:ext cx="8539800" cy="6110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="1" lang="en" sz="4800"/>
              <a:t>Grading:</a:t>
            </a:r>
          </a:p>
          <a:p>
            <a:pPr indent="-5334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4800"/>
              <a:t>Creativity</a:t>
            </a:r>
          </a:p>
          <a:p>
            <a:pPr indent="-5334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4800"/>
              <a:t>use of materials</a:t>
            </a:r>
          </a:p>
          <a:p>
            <a:pPr indent="-5334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4800"/>
              <a:t>Craftsmanship</a:t>
            </a:r>
          </a:p>
          <a:p>
            <a:pPr indent="-5334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4800"/>
              <a:t>relation to theme</a:t>
            </a:r>
          </a:p>
          <a:p>
            <a:pPr indent="-5334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4800"/>
              <a:t>10 sentence artist statement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858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624165" cy="3810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2912" y="3139357"/>
            <a:ext cx="5322066" cy="3989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144"/>
            <a:ext cx="9143999" cy="6862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8400" y="381000"/>
            <a:ext cx="42672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