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2" type="body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idx="1" type="body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lvl="1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lvl="2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lvl="3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dk1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5.jpg"/><Relationship Id="rId4" Type="http://schemas.openxmlformats.org/officeDocument/2006/relationships/image" Target="../media/image0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4.jpg"/><Relationship Id="rId4" Type="http://schemas.openxmlformats.org/officeDocument/2006/relationships/image" Target="../media/image0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1.jpg"/><Relationship Id="rId4" Type="http://schemas.openxmlformats.org/officeDocument/2006/relationships/image" Target="../media/image0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Shape 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600" y="0"/>
            <a:ext cx="803854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Shape 35"/>
          <p:cNvSpPr txBox="1"/>
          <p:nvPr>
            <p:ph type="ctrTitle"/>
          </p:nvPr>
        </p:nvSpPr>
        <p:spPr>
          <a:xfrm>
            <a:off x="685800" y="102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Size Matters</a:t>
            </a:r>
          </a:p>
        </p:txBody>
      </p:sp>
      <p:sp>
        <p:nvSpPr>
          <p:cNvPr id="36" name="Shape 36"/>
          <p:cNvSpPr txBox="1"/>
          <p:nvPr>
            <p:ph idx="1" type="subTitle"/>
          </p:nvPr>
        </p:nvSpPr>
        <p:spPr>
          <a:xfrm>
            <a:off x="685800" y="126215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advanced art final exam (art 5)</a:t>
            </a:r>
          </a:p>
        </p:txBody>
      </p:sp>
      <p:sp>
        <p:nvSpPr>
          <p:cNvPr id="37" name="Shape 37"/>
          <p:cNvSpPr txBox="1"/>
          <p:nvPr/>
        </p:nvSpPr>
        <p:spPr>
          <a:xfrm>
            <a:off x="4452875" y="2255300"/>
            <a:ext cx="8464799" cy="987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DD7E6B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/>
        </p:nvSpPr>
        <p:spPr>
          <a:xfrm>
            <a:off x="470275" y="308850"/>
            <a:ext cx="8494199" cy="4629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4800"/>
          </a:p>
          <a:p>
            <a:pPr lvl="0" rtl="0" algn="ctr">
              <a:spcBef>
                <a:spcPts val="0"/>
              </a:spcBef>
              <a:buNone/>
            </a:pPr>
            <a:r>
              <a:rPr lang="en" sz="4800"/>
              <a:t>Objective: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>
              <a:spcBef>
                <a:spcPts val="0"/>
              </a:spcBef>
              <a:buNone/>
            </a:pPr>
            <a:r>
              <a:rPr lang="en" sz="3000"/>
              <a:t>Advanced Art Students will create original works of art  for their final exam 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Shape 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999" y="620125"/>
            <a:ext cx="3898349" cy="3898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9302" y="622575"/>
            <a:ext cx="4013024" cy="3898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Shape 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927" y="341875"/>
            <a:ext cx="3533297" cy="436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6075" y="352974"/>
            <a:ext cx="4111949" cy="436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2074" y="485225"/>
            <a:ext cx="4856124" cy="39237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60"/>
          <p:cNvSpPr txBox="1"/>
          <p:nvPr/>
        </p:nvSpPr>
        <p:spPr>
          <a:xfrm>
            <a:off x="102875" y="250075"/>
            <a:ext cx="3703200" cy="4702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Requirements/Grading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work must be well crafted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any method/material can be used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work must be tiny/small (3in. x 5in.) or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	smaller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work must be completely original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work must follow your chosen theme</a:t>
            </a:r>
          </a:p>
          <a:p>
            <a:pPr indent="-342900" lvl="0" marL="457200">
              <a:spcBef>
                <a:spcPts val="0"/>
              </a:spcBef>
              <a:buSzPct val="100000"/>
              <a:buChar char="●"/>
            </a:pPr>
            <a:r>
              <a:rPr lang="en" sz="1800"/>
              <a:t>finished work needs to be accompanied by a complete (10 sentence or more) artist statement that explains your finished piece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5450" y="420974"/>
            <a:ext cx="3424900" cy="457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6037" y="314925"/>
            <a:ext cx="3171825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9144006" cy="5143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8075" y="-837950"/>
            <a:ext cx="9144006" cy="6096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0175" y="-16100"/>
            <a:ext cx="9264171" cy="5143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