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8.png"/><Relationship Id="rId4" Type="http://schemas.openxmlformats.org/officeDocument/2006/relationships/image" Target="../media/image0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6.png"/><Relationship Id="rId4" Type="http://schemas.openxmlformats.org/officeDocument/2006/relationships/image" Target="../media/image0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png"/><Relationship Id="rId4" Type="http://schemas.openxmlformats.org/officeDocument/2006/relationships/image" Target="../media/image0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hape 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8975" y="109425"/>
            <a:ext cx="518604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/>
          <p:nvPr>
            <p:ph type="ctrTitle"/>
          </p:nvPr>
        </p:nvSpPr>
        <p:spPr>
          <a:xfrm>
            <a:off x="448675" y="835517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</a:rPr>
              <a:t>Self Portrait</a:t>
            </a:r>
          </a:p>
        </p:txBody>
      </p:sp>
      <p:sp>
        <p:nvSpPr>
          <p:cNvPr id="25" name="Shape 25"/>
          <p:cNvSpPr txBox="1"/>
          <p:nvPr>
            <p:ph idx="1" type="subTitle"/>
          </p:nvPr>
        </p:nvSpPr>
        <p:spPr>
          <a:xfrm>
            <a:off x="448675" y="1703528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B7B7B7"/>
                </a:solidFill>
              </a:rPr>
              <a:t>Painting Mastery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3408" y="0"/>
            <a:ext cx="522708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8725" y="-22300"/>
            <a:ext cx="51434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2473" y="0"/>
            <a:ext cx="511135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0861" y="0"/>
            <a:ext cx="519217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2835" y="0"/>
            <a:ext cx="509528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8349" y="0"/>
            <a:ext cx="532660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6761" y="0"/>
            <a:ext cx="519217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3750" y="0"/>
            <a:ext cx="523344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D9D9D9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/>
        </p:nvSpPr>
        <p:spPr>
          <a:xfrm>
            <a:off x="182400" y="193325"/>
            <a:ext cx="8791500" cy="48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4800"/>
              <a:t>Objectives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C78D8"/>
              </a:solidFill>
            </a:endParaRP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3000"/>
              <a:t>You will create a </a:t>
            </a:r>
            <a:r>
              <a:rPr lang="en" sz="3000">
                <a:solidFill>
                  <a:srgbClr val="FF0000"/>
                </a:solidFill>
              </a:rPr>
              <a:t>self portrait</a:t>
            </a:r>
            <a:r>
              <a:rPr lang="en" sz="3000"/>
              <a:t> using acrylic paint.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3000"/>
              <a:t>You will build on your painting knowledge from Art1 and develop your skills in paint mixing, shading, highlighting, neutralizing, blending, and glazing.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Shape 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800" y="0"/>
            <a:ext cx="54863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0000" y="127200"/>
            <a:ext cx="4535124" cy="488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Shape 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1150" y="130650"/>
            <a:ext cx="4681025" cy="488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875" y="1408587"/>
            <a:ext cx="2609850" cy="2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Shape 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8350" y="1356212"/>
            <a:ext cx="2514600" cy="27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/>
          <p:nvPr/>
        </p:nvSpPr>
        <p:spPr>
          <a:xfrm>
            <a:off x="328300" y="339250"/>
            <a:ext cx="5088900" cy="91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Draw a One Inch grid on photo</a:t>
            </a:r>
          </a:p>
        </p:txBody>
      </p:sp>
      <p:sp>
        <p:nvSpPr>
          <p:cNvPr id="53" name="Shape 53"/>
          <p:cNvSpPr txBox="1"/>
          <p:nvPr/>
        </p:nvSpPr>
        <p:spPr>
          <a:xfrm>
            <a:off x="5216450" y="4297200"/>
            <a:ext cx="3812099" cy="656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        Label Grid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/>
        </p:nvSpPr>
        <p:spPr>
          <a:xfrm>
            <a:off x="328300" y="1068825"/>
            <a:ext cx="8663700" cy="3337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3000">
                <a:solidFill>
                  <a:schemeClr val="dk1"/>
                </a:solidFill>
              </a:rPr>
              <a:t>Cut up scrap matt board to glue photo squares onto, you’ll need 49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3000">
                <a:solidFill>
                  <a:schemeClr val="dk1"/>
                </a:solidFill>
              </a:rPr>
              <a:t>Cut </a:t>
            </a:r>
            <a:r>
              <a:rPr b="1" lang="en" sz="3000">
                <a:solidFill>
                  <a:schemeClr val="dk1"/>
                </a:solidFill>
              </a:rPr>
              <a:t>good</a:t>
            </a:r>
            <a:r>
              <a:rPr lang="en" sz="3000">
                <a:solidFill>
                  <a:schemeClr val="dk1"/>
                </a:solidFill>
              </a:rPr>
              <a:t> matt board into 4”x4” squares to paint on, you’ll need 49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950" y="1269450"/>
            <a:ext cx="3180549" cy="310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7200" y="430450"/>
            <a:ext cx="3987550" cy="30153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/>
        </p:nvSpPr>
        <p:spPr>
          <a:xfrm>
            <a:off x="455975" y="266300"/>
            <a:ext cx="60555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Cut off the top row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4594875" y="3677075"/>
            <a:ext cx="4432199" cy="1174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Glue squares of picture to pre-labeled cards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550" y="1515550"/>
            <a:ext cx="4038400" cy="283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4300" y="577175"/>
            <a:ext cx="3805349" cy="292519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383025" y="310075"/>
            <a:ext cx="3939599" cy="91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Write the number of the little card on the back of the 4 inch card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4961100" y="3502375"/>
            <a:ext cx="3805499" cy="124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Paint card with paint (do not draw with pencil).  Match colors,shapes, and proportions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