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 name="Shape 26"/>
        <p:cNvGrpSpPr/>
        <p:nvPr/>
      </p:nvGrpSpPr>
      <p:grpSpPr>
        <a:xfrm>
          <a:off x="0" y="0"/>
          <a:ext cx="0" cy="0"/>
          <a:chOff x="0" y="0"/>
          <a:chExt cx="0" cy="0"/>
        </a:xfrm>
      </p:grpSpPr>
      <p:sp>
        <p:nvSpPr>
          <p:cNvPr id="27" name="Shape 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8" name="Shape 2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3" name="Shape 9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9" name="Shape 9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6" name="Shape 1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0" name="Shape 1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7" name="Shape 1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4" name="Shape 1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1" name="Shape 1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8" name="Shape 1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5" name="Shape 1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 name="Shape 34"/>
        <p:cNvGrpSpPr/>
        <p:nvPr/>
      </p:nvGrpSpPr>
      <p:grpSpPr>
        <a:xfrm>
          <a:off x="0" y="0"/>
          <a:ext cx="0" cy="0"/>
          <a:chOff x="0" y="0"/>
          <a:chExt cx="0" cy="0"/>
        </a:xfrm>
      </p:grpSpPr>
      <p:sp>
        <p:nvSpPr>
          <p:cNvPr id="35" name="Shape 3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6" name="Shape 3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2" name="Shape 1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9" name="Shape 1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6" name="Shape 1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3" name="Shape 1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0" name="Shape 1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6" name="Shape 19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4" name="Shape 20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1" name="Shape 21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8" name="Shape 2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 name="Shape 41"/>
        <p:cNvGrpSpPr/>
        <p:nvPr/>
      </p:nvGrpSpPr>
      <p:grpSpPr>
        <a:xfrm>
          <a:off x="0" y="0"/>
          <a:ext cx="0" cy="0"/>
          <a:chOff x="0" y="0"/>
          <a:chExt cx="0" cy="0"/>
        </a:xfrm>
      </p:grpSpPr>
      <p:sp>
        <p:nvSpPr>
          <p:cNvPr id="42" name="Shape 4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3" name="Shape 4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 name="Shape 48"/>
        <p:cNvGrpSpPr/>
        <p:nvPr/>
      </p:nvGrpSpPr>
      <p:grpSpPr>
        <a:xfrm>
          <a:off x="0" y="0"/>
          <a:ext cx="0" cy="0"/>
          <a:chOff x="0" y="0"/>
          <a:chExt cx="0" cy="0"/>
        </a:xfrm>
      </p:grpSpPr>
      <p:sp>
        <p:nvSpPr>
          <p:cNvPr id="49" name="Shape 4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0" name="Shape 5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8" name="Shape 5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5" name="Shape 6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2" name="Shape 7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9" name="Shape 7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6" name="Shape 8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x="0" y="0"/>
          <a:ext cx="0" cy="0"/>
          <a:chOff x="0" y="0"/>
          <a:chExt cx="0" cy="0"/>
        </a:xfrm>
      </p:grpSpPr>
      <p:sp>
        <p:nvSpPr>
          <p:cNvPr id="8" name="Shape 8"/>
          <p:cNvSpPr txBox="1"/>
          <p:nvPr>
            <p:ph idx="1" type="subTitle"/>
          </p:nvPr>
        </p:nvSpPr>
        <p:spPr>
          <a:xfrm>
            <a:off x="685800" y="3786737"/>
            <a:ext cx="7772400" cy="1046400"/>
          </a:xfrm>
          <a:prstGeom prst="rect">
            <a:avLst/>
          </a:prstGeom>
          <a:noFill/>
          <a:ln>
            <a:noFill/>
          </a:ln>
        </p:spPr>
        <p:txBody>
          <a:bodyPr anchorCtr="0" anchor="t" bIns="91425" lIns="91425" rIns="91425" tIns="91425"/>
          <a:lstStyle>
            <a:lvl1pPr rtl="0" algn="ctr">
              <a:lnSpc>
                <a:spcPct val="100000"/>
              </a:lnSpc>
              <a:spcBef>
                <a:spcPts val="0"/>
              </a:spcBef>
              <a:spcAft>
                <a:spcPts val="0"/>
              </a:spcAft>
              <a:buClr>
                <a:schemeClr val="lt2"/>
              </a:buClr>
              <a:buSzPct val="100000"/>
              <a:buFont typeface="Arial"/>
              <a:buNone/>
              <a:defRPr b="0" baseline="0" i="0" sz="3000" u="none" cap="none" strike="noStrike">
                <a:solidFill>
                  <a:schemeClr val="lt2"/>
                </a:solidFill>
                <a:latin typeface="Arial"/>
                <a:ea typeface="Arial"/>
                <a:cs typeface="Arial"/>
                <a:sym typeface="Arial"/>
              </a:defRPr>
            </a:lvl1pPr>
            <a:lvl2pPr rtl="0" algn="ctr">
              <a:lnSpc>
                <a:spcPct val="100000"/>
              </a:lnSpc>
              <a:spcBef>
                <a:spcPts val="0"/>
              </a:spcBef>
              <a:spcAft>
                <a:spcPts val="0"/>
              </a:spcAft>
              <a:buClr>
                <a:schemeClr val="lt2"/>
              </a:buClr>
              <a:buSzPct val="100000"/>
              <a:buFont typeface="Arial"/>
              <a:buNone/>
              <a:defRPr b="0" baseline="0" i="0" sz="3000" u="none" cap="none" strike="noStrike">
                <a:solidFill>
                  <a:schemeClr val="lt2"/>
                </a:solidFill>
                <a:latin typeface="Arial"/>
                <a:ea typeface="Arial"/>
                <a:cs typeface="Arial"/>
                <a:sym typeface="Arial"/>
              </a:defRPr>
            </a:lvl2pPr>
            <a:lvl3pPr rtl="0" algn="ctr">
              <a:lnSpc>
                <a:spcPct val="100000"/>
              </a:lnSpc>
              <a:spcBef>
                <a:spcPts val="0"/>
              </a:spcBef>
              <a:spcAft>
                <a:spcPts val="0"/>
              </a:spcAft>
              <a:buClr>
                <a:schemeClr val="lt2"/>
              </a:buClr>
              <a:buSzPct val="100000"/>
              <a:buFont typeface="Arial"/>
              <a:buNone/>
              <a:defRPr b="0" baseline="0" i="0" sz="3000" u="none" cap="none" strike="noStrike">
                <a:solidFill>
                  <a:schemeClr val="lt2"/>
                </a:solidFill>
                <a:latin typeface="Arial"/>
                <a:ea typeface="Arial"/>
                <a:cs typeface="Arial"/>
                <a:sym typeface="Arial"/>
              </a:defRPr>
            </a:lvl3pPr>
            <a:lvl4pPr rtl="0" algn="ctr">
              <a:lnSpc>
                <a:spcPct val="100000"/>
              </a:lnSpc>
              <a:spcBef>
                <a:spcPts val="0"/>
              </a:spcBef>
              <a:spcAft>
                <a:spcPts val="0"/>
              </a:spcAft>
              <a:buClr>
                <a:schemeClr val="lt2"/>
              </a:buClr>
              <a:buSzPct val="100000"/>
              <a:buFont typeface="Arial"/>
              <a:buNone/>
              <a:defRPr b="0" baseline="0" i="0" sz="3000" u="none" cap="none" strike="noStrike">
                <a:solidFill>
                  <a:schemeClr val="lt2"/>
                </a:solidFill>
                <a:latin typeface="Arial"/>
                <a:ea typeface="Arial"/>
                <a:cs typeface="Arial"/>
                <a:sym typeface="Arial"/>
              </a:defRPr>
            </a:lvl4pPr>
            <a:lvl5pPr rtl="0" algn="ctr">
              <a:lnSpc>
                <a:spcPct val="100000"/>
              </a:lnSpc>
              <a:spcBef>
                <a:spcPts val="0"/>
              </a:spcBef>
              <a:spcAft>
                <a:spcPts val="0"/>
              </a:spcAft>
              <a:buClr>
                <a:schemeClr val="lt2"/>
              </a:buClr>
              <a:buSzPct val="100000"/>
              <a:buFont typeface="Arial"/>
              <a:buNone/>
              <a:defRPr b="0" baseline="0" i="0" sz="3000" u="none" cap="none" strike="noStrike">
                <a:solidFill>
                  <a:schemeClr val="lt2"/>
                </a:solidFill>
                <a:latin typeface="Arial"/>
                <a:ea typeface="Arial"/>
                <a:cs typeface="Arial"/>
                <a:sym typeface="Arial"/>
              </a:defRPr>
            </a:lvl5pPr>
            <a:lvl6pPr rtl="0" algn="ctr">
              <a:lnSpc>
                <a:spcPct val="100000"/>
              </a:lnSpc>
              <a:spcBef>
                <a:spcPts val="0"/>
              </a:spcBef>
              <a:spcAft>
                <a:spcPts val="0"/>
              </a:spcAft>
              <a:buClr>
                <a:schemeClr val="lt2"/>
              </a:buClr>
              <a:buSzPct val="100000"/>
              <a:buFont typeface="Arial"/>
              <a:buNone/>
              <a:defRPr b="0" baseline="0" i="0" sz="3000" u="none" cap="none" strike="noStrike">
                <a:solidFill>
                  <a:schemeClr val="lt2"/>
                </a:solidFill>
                <a:latin typeface="Arial"/>
                <a:ea typeface="Arial"/>
                <a:cs typeface="Arial"/>
                <a:sym typeface="Arial"/>
              </a:defRPr>
            </a:lvl6pPr>
            <a:lvl7pPr rtl="0" algn="ctr">
              <a:lnSpc>
                <a:spcPct val="100000"/>
              </a:lnSpc>
              <a:spcBef>
                <a:spcPts val="0"/>
              </a:spcBef>
              <a:spcAft>
                <a:spcPts val="0"/>
              </a:spcAft>
              <a:buClr>
                <a:schemeClr val="lt2"/>
              </a:buClr>
              <a:buSzPct val="100000"/>
              <a:buFont typeface="Arial"/>
              <a:buNone/>
              <a:defRPr b="0" baseline="0" i="0" sz="3000" u="none" cap="none" strike="noStrike">
                <a:solidFill>
                  <a:schemeClr val="lt2"/>
                </a:solidFill>
                <a:latin typeface="Arial"/>
                <a:ea typeface="Arial"/>
                <a:cs typeface="Arial"/>
                <a:sym typeface="Arial"/>
              </a:defRPr>
            </a:lvl7pPr>
            <a:lvl8pPr rtl="0" algn="ctr">
              <a:lnSpc>
                <a:spcPct val="100000"/>
              </a:lnSpc>
              <a:spcBef>
                <a:spcPts val="0"/>
              </a:spcBef>
              <a:spcAft>
                <a:spcPts val="0"/>
              </a:spcAft>
              <a:buClr>
                <a:schemeClr val="lt2"/>
              </a:buClr>
              <a:buSzPct val="100000"/>
              <a:buFont typeface="Arial"/>
              <a:buNone/>
              <a:defRPr b="0" baseline="0" i="0" sz="3000" u="none" cap="none" strike="noStrike">
                <a:solidFill>
                  <a:schemeClr val="lt2"/>
                </a:solidFill>
                <a:latin typeface="Arial"/>
                <a:ea typeface="Arial"/>
                <a:cs typeface="Arial"/>
                <a:sym typeface="Arial"/>
              </a:defRPr>
            </a:lvl8pPr>
            <a:lvl9pPr rtl="0" algn="ctr">
              <a:lnSpc>
                <a:spcPct val="100000"/>
              </a:lnSpc>
              <a:spcBef>
                <a:spcPts val="0"/>
              </a:spcBef>
              <a:spcAft>
                <a:spcPts val="0"/>
              </a:spcAft>
              <a:buClr>
                <a:schemeClr val="lt2"/>
              </a:buClr>
              <a:buSzPct val="100000"/>
              <a:buFont typeface="Arial"/>
              <a:buNone/>
              <a:defRPr b="0" baseline="0" i="0" sz="3000" u="none" cap="none" strike="noStrike">
                <a:solidFill>
                  <a:schemeClr val="lt2"/>
                </a:solidFill>
                <a:latin typeface="Arial"/>
                <a:ea typeface="Arial"/>
                <a:cs typeface="Arial"/>
                <a:sym typeface="Arial"/>
              </a:defRPr>
            </a:lvl9pPr>
          </a:lstStyle>
          <a:p/>
        </p:txBody>
      </p:sp>
      <p:sp>
        <p:nvSpPr>
          <p:cNvPr id="9" name="Shape 9"/>
          <p:cNvSpPr txBox="1"/>
          <p:nvPr>
            <p:ph type="ctrTitle"/>
          </p:nvPr>
        </p:nvSpPr>
        <p:spPr>
          <a:xfrm>
            <a:off x="685800" y="2111123"/>
            <a:ext cx="7772400" cy="1546500"/>
          </a:xfrm>
          <a:prstGeom prst="rect">
            <a:avLst/>
          </a:prstGeom>
          <a:noFill/>
          <a:ln>
            <a:noFill/>
          </a:ln>
        </p:spPr>
        <p:txBody>
          <a:bodyPr anchorCtr="0" anchor="b" bIns="91425" lIns="91425" rIns="91425" tIns="91425"/>
          <a:lstStyle>
            <a:lvl1pPr rtl="0" algn="ctr">
              <a:spcBef>
                <a:spcPts val="0"/>
              </a:spcBef>
              <a:buClr>
                <a:schemeClr val="lt1"/>
              </a:buClr>
              <a:buSzPct val="100000"/>
              <a:buFont typeface="Arial"/>
              <a:buNone/>
              <a:defRPr b="1" baseline="0" i="0" sz="4800" u="none" cap="none" strike="noStrike">
                <a:solidFill>
                  <a:schemeClr val="lt1"/>
                </a:solidFill>
                <a:latin typeface="Arial"/>
                <a:ea typeface="Arial"/>
                <a:cs typeface="Arial"/>
                <a:sym typeface="Arial"/>
              </a:defRPr>
            </a:lvl1pPr>
            <a:lvl2pPr rtl="0" algn="ctr">
              <a:spcBef>
                <a:spcPts val="0"/>
              </a:spcBef>
              <a:buClr>
                <a:schemeClr val="lt1"/>
              </a:buClr>
              <a:buSzPct val="100000"/>
              <a:buFont typeface="Arial"/>
              <a:buNone/>
              <a:defRPr b="1" baseline="0" i="0" sz="4800" u="none" cap="none" strike="noStrike">
                <a:solidFill>
                  <a:schemeClr val="lt1"/>
                </a:solidFill>
                <a:latin typeface="Arial"/>
                <a:ea typeface="Arial"/>
                <a:cs typeface="Arial"/>
                <a:sym typeface="Arial"/>
              </a:defRPr>
            </a:lvl2pPr>
            <a:lvl3pPr rtl="0" algn="ctr">
              <a:spcBef>
                <a:spcPts val="0"/>
              </a:spcBef>
              <a:buClr>
                <a:schemeClr val="lt1"/>
              </a:buClr>
              <a:buSzPct val="100000"/>
              <a:buFont typeface="Arial"/>
              <a:buNone/>
              <a:defRPr b="1" baseline="0" i="0" sz="4800" u="none" cap="none" strike="noStrike">
                <a:solidFill>
                  <a:schemeClr val="lt1"/>
                </a:solidFill>
                <a:latin typeface="Arial"/>
                <a:ea typeface="Arial"/>
                <a:cs typeface="Arial"/>
                <a:sym typeface="Arial"/>
              </a:defRPr>
            </a:lvl3pPr>
            <a:lvl4pPr rtl="0" algn="ctr">
              <a:spcBef>
                <a:spcPts val="0"/>
              </a:spcBef>
              <a:buClr>
                <a:schemeClr val="lt1"/>
              </a:buClr>
              <a:buSzPct val="100000"/>
              <a:buFont typeface="Arial"/>
              <a:buNone/>
              <a:defRPr b="1" baseline="0" i="0" sz="4800" u="none" cap="none" strike="noStrike">
                <a:solidFill>
                  <a:schemeClr val="lt1"/>
                </a:solidFill>
                <a:latin typeface="Arial"/>
                <a:ea typeface="Arial"/>
                <a:cs typeface="Arial"/>
                <a:sym typeface="Arial"/>
              </a:defRPr>
            </a:lvl4pPr>
            <a:lvl5pPr rtl="0" algn="ctr">
              <a:spcBef>
                <a:spcPts val="0"/>
              </a:spcBef>
              <a:buClr>
                <a:schemeClr val="lt1"/>
              </a:buClr>
              <a:buSzPct val="100000"/>
              <a:buFont typeface="Arial"/>
              <a:buNone/>
              <a:defRPr b="1" baseline="0" i="0" sz="4800" u="none" cap="none" strike="noStrike">
                <a:solidFill>
                  <a:schemeClr val="lt1"/>
                </a:solidFill>
                <a:latin typeface="Arial"/>
                <a:ea typeface="Arial"/>
                <a:cs typeface="Arial"/>
                <a:sym typeface="Arial"/>
              </a:defRPr>
            </a:lvl5pPr>
            <a:lvl6pPr rtl="0" algn="ctr">
              <a:spcBef>
                <a:spcPts val="0"/>
              </a:spcBef>
              <a:buClr>
                <a:schemeClr val="lt1"/>
              </a:buClr>
              <a:buSzPct val="100000"/>
              <a:buFont typeface="Arial"/>
              <a:buNone/>
              <a:defRPr b="1" baseline="0" i="0" sz="4800" u="none" cap="none" strike="noStrike">
                <a:solidFill>
                  <a:schemeClr val="lt1"/>
                </a:solidFill>
                <a:latin typeface="Arial"/>
                <a:ea typeface="Arial"/>
                <a:cs typeface="Arial"/>
                <a:sym typeface="Arial"/>
              </a:defRPr>
            </a:lvl6pPr>
            <a:lvl7pPr rtl="0" algn="ctr">
              <a:spcBef>
                <a:spcPts val="0"/>
              </a:spcBef>
              <a:buClr>
                <a:schemeClr val="lt1"/>
              </a:buClr>
              <a:buSzPct val="100000"/>
              <a:buFont typeface="Arial"/>
              <a:buNone/>
              <a:defRPr b="1" baseline="0" i="0" sz="4800" u="none" cap="none" strike="noStrike">
                <a:solidFill>
                  <a:schemeClr val="lt1"/>
                </a:solidFill>
                <a:latin typeface="Arial"/>
                <a:ea typeface="Arial"/>
                <a:cs typeface="Arial"/>
                <a:sym typeface="Arial"/>
              </a:defRPr>
            </a:lvl7pPr>
            <a:lvl8pPr rtl="0" algn="ctr">
              <a:spcBef>
                <a:spcPts val="0"/>
              </a:spcBef>
              <a:buClr>
                <a:schemeClr val="lt1"/>
              </a:buClr>
              <a:buSzPct val="100000"/>
              <a:buFont typeface="Arial"/>
              <a:buNone/>
              <a:defRPr b="1" baseline="0" i="0" sz="4800" u="none" cap="none" strike="noStrike">
                <a:solidFill>
                  <a:schemeClr val="lt1"/>
                </a:solidFill>
                <a:latin typeface="Arial"/>
                <a:ea typeface="Arial"/>
                <a:cs typeface="Arial"/>
                <a:sym typeface="Arial"/>
              </a:defRPr>
            </a:lvl8pPr>
            <a:lvl9pPr rtl="0" algn="ctr">
              <a:spcBef>
                <a:spcPts val="0"/>
              </a:spcBef>
              <a:buClr>
                <a:schemeClr val="lt1"/>
              </a:buClr>
              <a:buSzPct val="100000"/>
              <a:buFont typeface="Arial"/>
              <a:buNone/>
              <a:defRPr b="1" baseline="0" i="0" sz="48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x="0" y="0"/>
          <a:ext cx="0" cy="0"/>
          <a:chOff x="0" y="0"/>
          <a:chExt cx="0" cy="0"/>
        </a:xfrm>
      </p:grpSpPr>
      <p:sp>
        <p:nvSpPr>
          <p:cNvPr id="11" name="Shape 11"/>
          <p:cNvSpPr txBox="1"/>
          <p:nvPr>
            <p:ph type="title"/>
          </p:nvPr>
        </p:nvSpPr>
        <p:spPr>
          <a:xfrm>
            <a:off x="457200" y="274637"/>
            <a:ext cx="8229600" cy="1143000"/>
          </a:xfrm>
          <a:prstGeom prst="rect">
            <a:avLst/>
          </a:prstGeom>
          <a:noFill/>
          <a:ln>
            <a:noFill/>
          </a:ln>
        </p:spPr>
        <p:txBody>
          <a:bodyPr anchorCtr="0" anchor="b" bIns="91425" lIns="91425" rIns="91425" tIns="91425"/>
          <a:lstStyle>
            <a:lvl1pPr rtl="0" algn="l">
              <a:spcBef>
                <a:spcPts val="0"/>
              </a:spcBef>
              <a:buSzPct val="100000"/>
              <a:buFont typeface="Arial"/>
              <a:buNone/>
              <a:defRPr b="1" sz="3600">
                <a:solidFill>
                  <a:schemeClr val="lt1"/>
                </a:solidFill>
                <a:latin typeface="Arial"/>
                <a:ea typeface="Arial"/>
                <a:cs typeface="Arial"/>
                <a:sym typeface="Arial"/>
              </a:defRPr>
            </a:lvl1pPr>
            <a:lvl2pPr rtl="0" algn="l">
              <a:spcBef>
                <a:spcPts val="0"/>
              </a:spcBef>
              <a:buSzPct val="100000"/>
              <a:buFont typeface="Arial"/>
              <a:buNone/>
              <a:defRPr b="1" sz="3600">
                <a:solidFill>
                  <a:schemeClr val="lt1"/>
                </a:solidFill>
                <a:latin typeface="Arial"/>
                <a:ea typeface="Arial"/>
                <a:cs typeface="Arial"/>
                <a:sym typeface="Arial"/>
              </a:defRPr>
            </a:lvl2pPr>
            <a:lvl3pPr rtl="0" algn="l">
              <a:spcBef>
                <a:spcPts val="0"/>
              </a:spcBef>
              <a:buSzPct val="100000"/>
              <a:buFont typeface="Arial"/>
              <a:buNone/>
              <a:defRPr b="1" sz="3600">
                <a:solidFill>
                  <a:schemeClr val="lt1"/>
                </a:solidFill>
                <a:latin typeface="Arial"/>
                <a:ea typeface="Arial"/>
                <a:cs typeface="Arial"/>
                <a:sym typeface="Arial"/>
              </a:defRPr>
            </a:lvl3pPr>
            <a:lvl4pPr rtl="0" algn="l">
              <a:spcBef>
                <a:spcPts val="0"/>
              </a:spcBef>
              <a:buSzPct val="100000"/>
              <a:buFont typeface="Arial"/>
              <a:buNone/>
              <a:defRPr b="1" sz="3600">
                <a:solidFill>
                  <a:schemeClr val="lt1"/>
                </a:solidFill>
                <a:latin typeface="Arial"/>
                <a:ea typeface="Arial"/>
                <a:cs typeface="Arial"/>
                <a:sym typeface="Arial"/>
              </a:defRPr>
            </a:lvl4pPr>
            <a:lvl5pPr rtl="0" algn="l">
              <a:spcBef>
                <a:spcPts val="0"/>
              </a:spcBef>
              <a:buSzPct val="100000"/>
              <a:buFont typeface="Arial"/>
              <a:buNone/>
              <a:defRPr b="1" sz="3600">
                <a:solidFill>
                  <a:schemeClr val="lt1"/>
                </a:solidFill>
                <a:latin typeface="Arial"/>
                <a:ea typeface="Arial"/>
                <a:cs typeface="Arial"/>
                <a:sym typeface="Arial"/>
              </a:defRPr>
            </a:lvl5pPr>
            <a:lvl6pPr rtl="0" algn="l">
              <a:spcBef>
                <a:spcPts val="0"/>
              </a:spcBef>
              <a:buSzPct val="100000"/>
              <a:buFont typeface="Arial"/>
              <a:buNone/>
              <a:defRPr b="1" sz="3600">
                <a:solidFill>
                  <a:schemeClr val="lt1"/>
                </a:solidFill>
                <a:latin typeface="Arial"/>
                <a:ea typeface="Arial"/>
                <a:cs typeface="Arial"/>
                <a:sym typeface="Arial"/>
              </a:defRPr>
            </a:lvl6pPr>
            <a:lvl7pPr rtl="0" algn="l">
              <a:spcBef>
                <a:spcPts val="0"/>
              </a:spcBef>
              <a:buSzPct val="100000"/>
              <a:buFont typeface="Arial"/>
              <a:buNone/>
              <a:defRPr b="1" sz="3600">
                <a:solidFill>
                  <a:schemeClr val="lt1"/>
                </a:solidFill>
                <a:latin typeface="Arial"/>
                <a:ea typeface="Arial"/>
                <a:cs typeface="Arial"/>
                <a:sym typeface="Arial"/>
              </a:defRPr>
            </a:lvl7pPr>
            <a:lvl8pPr rtl="0" algn="l">
              <a:spcBef>
                <a:spcPts val="0"/>
              </a:spcBef>
              <a:buSzPct val="100000"/>
              <a:buFont typeface="Arial"/>
              <a:buNone/>
              <a:defRPr b="1" sz="3600">
                <a:solidFill>
                  <a:schemeClr val="lt1"/>
                </a:solidFill>
                <a:latin typeface="Arial"/>
                <a:ea typeface="Arial"/>
                <a:cs typeface="Arial"/>
                <a:sym typeface="Arial"/>
              </a:defRPr>
            </a:lvl8pPr>
            <a:lvl9pPr rtl="0" algn="l">
              <a:spcBef>
                <a:spcPts val="0"/>
              </a:spcBef>
              <a:buSzPct val="100000"/>
              <a:buFont typeface="Arial"/>
              <a:buNone/>
              <a:defRPr b="1" sz="3600">
                <a:solidFill>
                  <a:schemeClr val="lt1"/>
                </a:solidFill>
                <a:latin typeface="Arial"/>
                <a:ea typeface="Arial"/>
                <a:cs typeface="Arial"/>
                <a:sym typeface="Arial"/>
              </a:defRPr>
            </a:lvl9pPr>
          </a:lstStyle>
          <a:p/>
        </p:txBody>
      </p:sp>
      <p:sp>
        <p:nvSpPr>
          <p:cNvPr id="12" name="Shape 12"/>
          <p:cNvSpPr txBox="1"/>
          <p:nvPr>
            <p:ph idx="1" type="body"/>
          </p:nvPr>
        </p:nvSpPr>
        <p:spPr>
          <a:xfrm>
            <a:off x="457200" y="1600200"/>
            <a:ext cx="8229600" cy="49677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x="0" y="0"/>
          <a:ext cx="0" cy="0"/>
          <a:chOff x="0" y="0"/>
          <a:chExt cx="0" cy="0"/>
        </a:xfrm>
      </p:grpSpPr>
      <p:sp>
        <p:nvSpPr>
          <p:cNvPr id="14" name="Shape 14"/>
          <p:cNvSpPr txBox="1"/>
          <p:nvPr>
            <p:ph type="title"/>
          </p:nvPr>
        </p:nvSpPr>
        <p:spPr>
          <a:xfrm>
            <a:off x="457200" y="274637"/>
            <a:ext cx="8229600" cy="1143000"/>
          </a:xfrm>
          <a:prstGeom prst="rect">
            <a:avLst/>
          </a:prstGeom>
          <a:noFill/>
          <a:ln>
            <a:noFill/>
          </a:ln>
        </p:spPr>
        <p:txBody>
          <a:bodyPr anchorCtr="0" anchor="b" bIns="91425" lIns="91425" rIns="91425" tIns="91425"/>
          <a:lstStyle>
            <a:lvl1pPr rtl="0" algn="l">
              <a:spcBef>
                <a:spcPts val="0"/>
              </a:spcBef>
              <a:buSzPct val="100000"/>
              <a:buFont typeface="Arial"/>
              <a:buNone/>
              <a:defRPr b="1" sz="3600">
                <a:solidFill>
                  <a:schemeClr val="lt1"/>
                </a:solidFill>
                <a:latin typeface="Arial"/>
                <a:ea typeface="Arial"/>
                <a:cs typeface="Arial"/>
                <a:sym typeface="Arial"/>
              </a:defRPr>
            </a:lvl1pPr>
            <a:lvl2pPr rtl="0" algn="l">
              <a:spcBef>
                <a:spcPts val="0"/>
              </a:spcBef>
              <a:buSzPct val="100000"/>
              <a:buFont typeface="Arial"/>
              <a:buNone/>
              <a:defRPr b="1" sz="3600">
                <a:solidFill>
                  <a:schemeClr val="lt1"/>
                </a:solidFill>
                <a:latin typeface="Arial"/>
                <a:ea typeface="Arial"/>
                <a:cs typeface="Arial"/>
                <a:sym typeface="Arial"/>
              </a:defRPr>
            </a:lvl2pPr>
            <a:lvl3pPr rtl="0" algn="l">
              <a:spcBef>
                <a:spcPts val="0"/>
              </a:spcBef>
              <a:buSzPct val="100000"/>
              <a:buFont typeface="Arial"/>
              <a:buNone/>
              <a:defRPr b="1" sz="3600">
                <a:solidFill>
                  <a:schemeClr val="lt1"/>
                </a:solidFill>
                <a:latin typeface="Arial"/>
                <a:ea typeface="Arial"/>
                <a:cs typeface="Arial"/>
                <a:sym typeface="Arial"/>
              </a:defRPr>
            </a:lvl3pPr>
            <a:lvl4pPr rtl="0" algn="l">
              <a:spcBef>
                <a:spcPts val="0"/>
              </a:spcBef>
              <a:buSzPct val="100000"/>
              <a:buFont typeface="Arial"/>
              <a:buNone/>
              <a:defRPr b="1" sz="3600">
                <a:solidFill>
                  <a:schemeClr val="lt1"/>
                </a:solidFill>
                <a:latin typeface="Arial"/>
                <a:ea typeface="Arial"/>
                <a:cs typeface="Arial"/>
                <a:sym typeface="Arial"/>
              </a:defRPr>
            </a:lvl4pPr>
            <a:lvl5pPr rtl="0" algn="l">
              <a:spcBef>
                <a:spcPts val="0"/>
              </a:spcBef>
              <a:buSzPct val="100000"/>
              <a:buFont typeface="Arial"/>
              <a:buNone/>
              <a:defRPr b="1" sz="3600">
                <a:solidFill>
                  <a:schemeClr val="lt1"/>
                </a:solidFill>
                <a:latin typeface="Arial"/>
                <a:ea typeface="Arial"/>
                <a:cs typeface="Arial"/>
                <a:sym typeface="Arial"/>
              </a:defRPr>
            </a:lvl5pPr>
            <a:lvl6pPr rtl="0" algn="l">
              <a:spcBef>
                <a:spcPts val="0"/>
              </a:spcBef>
              <a:buSzPct val="100000"/>
              <a:buFont typeface="Arial"/>
              <a:buNone/>
              <a:defRPr b="1" sz="3600">
                <a:solidFill>
                  <a:schemeClr val="lt1"/>
                </a:solidFill>
                <a:latin typeface="Arial"/>
                <a:ea typeface="Arial"/>
                <a:cs typeface="Arial"/>
                <a:sym typeface="Arial"/>
              </a:defRPr>
            </a:lvl6pPr>
            <a:lvl7pPr rtl="0" algn="l">
              <a:spcBef>
                <a:spcPts val="0"/>
              </a:spcBef>
              <a:buSzPct val="100000"/>
              <a:buFont typeface="Arial"/>
              <a:buNone/>
              <a:defRPr b="1" sz="3600">
                <a:solidFill>
                  <a:schemeClr val="lt1"/>
                </a:solidFill>
                <a:latin typeface="Arial"/>
                <a:ea typeface="Arial"/>
                <a:cs typeface="Arial"/>
                <a:sym typeface="Arial"/>
              </a:defRPr>
            </a:lvl7pPr>
            <a:lvl8pPr rtl="0" algn="l">
              <a:spcBef>
                <a:spcPts val="0"/>
              </a:spcBef>
              <a:buSzPct val="100000"/>
              <a:buFont typeface="Arial"/>
              <a:buNone/>
              <a:defRPr b="1" sz="3600">
                <a:solidFill>
                  <a:schemeClr val="lt1"/>
                </a:solidFill>
                <a:latin typeface="Arial"/>
                <a:ea typeface="Arial"/>
                <a:cs typeface="Arial"/>
                <a:sym typeface="Arial"/>
              </a:defRPr>
            </a:lvl8pPr>
            <a:lvl9pPr rtl="0" algn="l">
              <a:spcBef>
                <a:spcPts val="0"/>
              </a:spcBef>
              <a:buSzPct val="100000"/>
              <a:buFont typeface="Arial"/>
              <a:buNone/>
              <a:defRPr b="1" sz="3600">
                <a:solidFill>
                  <a:schemeClr val="lt1"/>
                </a:solidFill>
                <a:latin typeface="Arial"/>
                <a:ea typeface="Arial"/>
                <a:cs typeface="Arial"/>
                <a:sym typeface="Arial"/>
              </a:defRPr>
            </a:lvl9pPr>
          </a:lstStyle>
          <a:p/>
        </p:txBody>
      </p:sp>
      <p:sp>
        <p:nvSpPr>
          <p:cNvPr id="15" name="Shape 15"/>
          <p:cNvSpPr txBox="1"/>
          <p:nvPr>
            <p:ph idx="1" type="body"/>
          </p:nvPr>
        </p:nvSpPr>
        <p:spPr>
          <a:xfrm>
            <a:off x="457200" y="1600200"/>
            <a:ext cx="3994500" cy="49677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16" name="Shape 16"/>
          <p:cNvSpPr txBox="1"/>
          <p:nvPr>
            <p:ph idx="2" type="body"/>
          </p:nvPr>
        </p:nvSpPr>
        <p:spPr>
          <a:xfrm>
            <a:off x="4692273" y="1600200"/>
            <a:ext cx="3994500" cy="49677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x="0" y="0"/>
          <a:ext cx="0" cy="0"/>
          <a:chOff x="0" y="0"/>
          <a:chExt cx="0" cy="0"/>
        </a:xfrm>
      </p:grpSpPr>
      <p:sp>
        <p:nvSpPr>
          <p:cNvPr id="18" name="Shape 18"/>
          <p:cNvSpPr txBox="1"/>
          <p:nvPr>
            <p:ph type="title"/>
          </p:nvPr>
        </p:nvSpPr>
        <p:spPr>
          <a:xfrm>
            <a:off x="457200" y="274637"/>
            <a:ext cx="8229600" cy="1143000"/>
          </a:xfrm>
          <a:prstGeom prst="rect">
            <a:avLst/>
          </a:prstGeom>
          <a:noFill/>
          <a:ln>
            <a:noFill/>
          </a:ln>
        </p:spPr>
        <p:txBody>
          <a:bodyPr anchorCtr="0" anchor="b" bIns="91425" lIns="91425" rIns="91425" tIns="91425"/>
          <a:lstStyle>
            <a:lvl1pPr rtl="0" algn="l">
              <a:spcBef>
                <a:spcPts val="0"/>
              </a:spcBef>
              <a:buSzPct val="100000"/>
              <a:buFont typeface="Arial"/>
              <a:buNone/>
              <a:defRPr b="1" sz="3600">
                <a:solidFill>
                  <a:schemeClr val="lt1"/>
                </a:solidFill>
                <a:latin typeface="Arial"/>
                <a:ea typeface="Arial"/>
                <a:cs typeface="Arial"/>
                <a:sym typeface="Arial"/>
              </a:defRPr>
            </a:lvl1pPr>
            <a:lvl2pPr rtl="0" algn="l">
              <a:spcBef>
                <a:spcPts val="0"/>
              </a:spcBef>
              <a:buSzPct val="100000"/>
              <a:buFont typeface="Arial"/>
              <a:buNone/>
              <a:defRPr b="1" sz="3600">
                <a:solidFill>
                  <a:schemeClr val="lt1"/>
                </a:solidFill>
                <a:latin typeface="Arial"/>
                <a:ea typeface="Arial"/>
                <a:cs typeface="Arial"/>
                <a:sym typeface="Arial"/>
              </a:defRPr>
            </a:lvl2pPr>
            <a:lvl3pPr rtl="0" algn="l">
              <a:spcBef>
                <a:spcPts val="0"/>
              </a:spcBef>
              <a:buSzPct val="100000"/>
              <a:buFont typeface="Arial"/>
              <a:buNone/>
              <a:defRPr b="1" sz="3600">
                <a:solidFill>
                  <a:schemeClr val="lt1"/>
                </a:solidFill>
                <a:latin typeface="Arial"/>
                <a:ea typeface="Arial"/>
                <a:cs typeface="Arial"/>
                <a:sym typeface="Arial"/>
              </a:defRPr>
            </a:lvl3pPr>
            <a:lvl4pPr rtl="0" algn="l">
              <a:spcBef>
                <a:spcPts val="0"/>
              </a:spcBef>
              <a:buSzPct val="100000"/>
              <a:buFont typeface="Arial"/>
              <a:buNone/>
              <a:defRPr b="1" sz="3600">
                <a:solidFill>
                  <a:schemeClr val="lt1"/>
                </a:solidFill>
                <a:latin typeface="Arial"/>
                <a:ea typeface="Arial"/>
                <a:cs typeface="Arial"/>
                <a:sym typeface="Arial"/>
              </a:defRPr>
            </a:lvl4pPr>
            <a:lvl5pPr rtl="0" algn="l">
              <a:spcBef>
                <a:spcPts val="0"/>
              </a:spcBef>
              <a:buSzPct val="100000"/>
              <a:buFont typeface="Arial"/>
              <a:buNone/>
              <a:defRPr b="1" sz="3600">
                <a:solidFill>
                  <a:schemeClr val="lt1"/>
                </a:solidFill>
                <a:latin typeface="Arial"/>
                <a:ea typeface="Arial"/>
                <a:cs typeface="Arial"/>
                <a:sym typeface="Arial"/>
              </a:defRPr>
            </a:lvl5pPr>
            <a:lvl6pPr rtl="0" algn="l">
              <a:spcBef>
                <a:spcPts val="0"/>
              </a:spcBef>
              <a:buSzPct val="100000"/>
              <a:buFont typeface="Arial"/>
              <a:buNone/>
              <a:defRPr b="1" sz="3600">
                <a:solidFill>
                  <a:schemeClr val="lt1"/>
                </a:solidFill>
                <a:latin typeface="Arial"/>
                <a:ea typeface="Arial"/>
                <a:cs typeface="Arial"/>
                <a:sym typeface="Arial"/>
              </a:defRPr>
            </a:lvl6pPr>
            <a:lvl7pPr rtl="0" algn="l">
              <a:spcBef>
                <a:spcPts val="0"/>
              </a:spcBef>
              <a:buSzPct val="100000"/>
              <a:buFont typeface="Arial"/>
              <a:buNone/>
              <a:defRPr b="1" sz="3600">
                <a:solidFill>
                  <a:schemeClr val="lt1"/>
                </a:solidFill>
                <a:latin typeface="Arial"/>
                <a:ea typeface="Arial"/>
                <a:cs typeface="Arial"/>
                <a:sym typeface="Arial"/>
              </a:defRPr>
            </a:lvl7pPr>
            <a:lvl8pPr rtl="0" algn="l">
              <a:spcBef>
                <a:spcPts val="0"/>
              </a:spcBef>
              <a:buSzPct val="100000"/>
              <a:buFont typeface="Arial"/>
              <a:buNone/>
              <a:defRPr b="1" sz="3600">
                <a:solidFill>
                  <a:schemeClr val="lt1"/>
                </a:solidFill>
                <a:latin typeface="Arial"/>
                <a:ea typeface="Arial"/>
                <a:cs typeface="Arial"/>
                <a:sym typeface="Arial"/>
              </a:defRPr>
            </a:lvl8pPr>
            <a:lvl9pPr rtl="0" algn="l">
              <a:spcBef>
                <a:spcPts val="0"/>
              </a:spcBef>
              <a:buSzPct val="100000"/>
              <a:buFont typeface="Arial"/>
              <a:buNone/>
              <a:defRPr b="1" sz="3600">
                <a:solidFill>
                  <a:schemeClr val="lt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x="0" y="0"/>
          <a:ext cx="0" cy="0"/>
          <a:chOff x="0" y="0"/>
          <a:chExt cx="0" cy="0"/>
        </a:xfrm>
      </p:grpSpPr>
      <p:sp>
        <p:nvSpPr>
          <p:cNvPr id="20" name="Shape 20"/>
          <p:cNvSpPr txBox="1"/>
          <p:nvPr>
            <p:ph idx="1" type="body"/>
          </p:nvPr>
        </p:nvSpPr>
        <p:spPr>
          <a:xfrm>
            <a:off x="457200" y="5875078"/>
            <a:ext cx="8229600" cy="692700"/>
          </a:xfrm>
          <a:prstGeom prst="rect">
            <a:avLst/>
          </a:prstGeom>
          <a:noFill/>
          <a:ln>
            <a:noFill/>
          </a:ln>
        </p:spPr>
        <p:txBody>
          <a:bodyPr anchorCtr="0" anchor="t" bIns="91425" lIns="91425" rIns="91425" tIns="91425"/>
          <a:lstStyle>
            <a:lvl1pPr rtl="0" algn="ctr">
              <a:lnSpc>
                <a:spcPct val="100000"/>
              </a:lnSpc>
              <a:spcBef>
                <a:spcPts val="0"/>
              </a:spcBef>
              <a:spcAft>
                <a:spcPts val="0"/>
              </a:spcAft>
              <a:buClr>
                <a:schemeClr val="lt1"/>
              </a:buClr>
              <a:buSzPct val="100000"/>
              <a:buFont typeface="Arial"/>
              <a:buChar char="●"/>
              <a:defRPr sz="1800">
                <a:solidFill>
                  <a:schemeClr val="lt1"/>
                </a:solidFill>
              </a:defRPr>
            </a:lvl1pPr>
            <a:lvl2pPr rtl="0" algn="ctr">
              <a:lnSpc>
                <a:spcPct val="100000"/>
              </a:lnSpc>
              <a:spcBef>
                <a:spcPts val="0"/>
              </a:spcBef>
              <a:spcAft>
                <a:spcPts val="0"/>
              </a:spcAft>
              <a:buClr>
                <a:schemeClr val="lt1"/>
              </a:buClr>
              <a:buSzPct val="100000"/>
              <a:buFont typeface="Courier New"/>
              <a:buChar char="o"/>
              <a:defRPr sz="1800">
                <a:solidFill>
                  <a:schemeClr val="lt1"/>
                </a:solidFill>
              </a:defRPr>
            </a:lvl2pPr>
            <a:lvl3pPr rtl="0" algn="ctr">
              <a:lnSpc>
                <a:spcPct val="100000"/>
              </a:lnSpc>
              <a:spcBef>
                <a:spcPts val="0"/>
              </a:spcBef>
              <a:spcAft>
                <a:spcPts val="0"/>
              </a:spcAft>
              <a:buClr>
                <a:schemeClr val="lt1"/>
              </a:buClr>
              <a:buSzPct val="100000"/>
              <a:buFont typeface="Wingdings"/>
              <a:buChar char="§"/>
              <a:defRPr sz="1800">
                <a:solidFill>
                  <a:schemeClr val="lt1"/>
                </a:solidFill>
              </a:defRPr>
            </a:lvl3pPr>
            <a:lvl4pPr rtl="0" algn="ctr">
              <a:lnSpc>
                <a:spcPct val="100000"/>
              </a:lnSpc>
              <a:spcBef>
                <a:spcPts val="0"/>
              </a:spcBef>
              <a:spcAft>
                <a:spcPts val="0"/>
              </a:spcAft>
              <a:buClr>
                <a:schemeClr val="lt1"/>
              </a:buClr>
              <a:buSzPct val="100000"/>
              <a:buFont typeface="Arial"/>
              <a:buChar char="●"/>
              <a:defRPr sz="1800">
                <a:solidFill>
                  <a:schemeClr val="lt1"/>
                </a:solidFill>
              </a:defRPr>
            </a:lvl4pPr>
            <a:lvl5pPr rtl="0" algn="ctr">
              <a:lnSpc>
                <a:spcPct val="100000"/>
              </a:lnSpc>
              <a:spcBef>
                <a:spcPts val="0"/>
              </a:spcBef>
              <a:spcAft>
                <a:spcPts val="0"/>
              </a:spcAft>
              <a:buClr>
                <a:schemeClr val="lt1"/>
              </a:buClr>
              <a:buSzPct val="100000"/>
              <a:buFont typeface="Courier New"/>
              <a:buChar char="o"/>
              <a:defRPr sz="1800">
                <a:solidFill>
                  <a:schemeClr val="lt1"/>
                </a:solidFill>
              </a:defRPr>
            </a:lvl5pPr>
            <a:lvl6pPr rtl="0" algn="ctr">
              <a:lnSpc>
                <a:spcPct val="100000"/>
              </a:lnSpc>
              <a:spcBef>
                <a:spcPts val="0"/>
              </a:spcBef>
              <a:spcAft>
                <a:spcPts val="0"/>
              </a:spcAft>
              <a:buClr>
                <a:schemeClr val="lt1"/>
              </a:buClr>
              <a:buSzPct val="100000"/>
              <a:buFont typeface="Wingdings"/>
              <a:buChar char="§"/>
              <a:defRPr sz="1800">
                <a:solidFill>
                  <a:schemeClr val="lt1"/>
                </a:solidFill>
              </a:defRPr>
            </a:lvl6pPr>
            <a:lvl7pPr rtl="0" algn="ctr">
              <a:lnSpc>
                <a:spcPct val="100000"/>
              </a:lnSpc>
              <a:spcBef>
                <a:spcPts val="0"/>
              </a:spcBef>
              <a:spcAft>
                <a:spcPts val="0"/>
              </a:spcAft>
              <a:buClr>
                <a:schemeClr val="lt1"/>
              </a:buClr>
              <a:buSzPct val="100000"/>
              <a:buFont typeface="Arial"/>
              <a:buChar char="●"/>
              <a:defRPr sz="1800">
                <a:solidFill>
                  <a:schemeClr val="lt1"/>
                </a:solidFill>
              </a:defRPr>
            </a:lvl7pPr>
            <a:lvl8pPr rtl="0" algn="ctr">
              <a:lnSpc>
                <a:spcPct val="100000"/>
              </a:lnSpc>
              <a:spcBef>
                <a:spcPts val="0"/>
              </a:spcBef>
              <a:spcAft>
                <a:spcPts val="0"/>
              </a:spcAft>
              <a:buClr>
                <a:schemeClr val="lt1"/>
              </a:buClr>
              <a:buSzPct val="100000"/>
              <a:buFont typeface="Courier New"/>
              <a:buChar char="o"/>
              <a:defRPr sz="1800">
                <a:solidFill>
                  <a:schemeClr val="lt1"/>
                </a:solidFill>
              </a:defRPr>
            </a:lvl8pPr>
            <a:lvl9pPr rtl="0" algn="ctr">
              <a:lnSpc>
                <a:spcPct val="100000"/>
              </a:lnSpc>
              <a:spcBef>
                <a:spcPts val="0"/>
              </a:spcBef>
              <a:spcAft>
                <a:spcPts val="0"/>
              </a:spcAft>
              <a:buClr>
                <a:schemeClr val="lt1"/>
              </a:buClr>
              <a:buSzPct val="100000"/>
              <a:buFont typeface="Wingdings"/>
              <a:buChar char="§"/>
              <a:defRPr sz="1800">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100000">
              <a:schemeClr val="dk1"/>
            </a:gs>
          </a:gsLst>
          <a:path path="circle">
            <a:fillToRect b="50%" l="50%" r="50%" t="50%"/>
          </a:path>
          <a:tileRect/>
        </a:gra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74637"/>
            <a:ext cx="8229600" cy="1143000"/>
          </a:xfrm>
          <a:prstGeom prst="rect">
            <a:avLst/>
          </a:prstGeom>
          <a:noFill/>
          <a:ln>
            <a:noFill/>
          </a:ln>
        </p:spPr>
        <p:txBody>
          <a:bodyPr anchorCtr="0" anchor="b" bIns="91425" lIns="91425" rIns="91425" tIns="91425"/>
          <a:lstStyle>
            <a:lvl1pPr rtl="0" algn="l">
              <a:spcBef>
                <a:spcPts val="0"/>
              </a:spcBef>
              <a:buClr>
                <a:schemeClr val="lt1"/>
              </a:buClr>
              <a:buSzPct val="100000"/>
              <a:buFont typeface="Arial"/>
              <a:buNone/>
              <a:defRPr b="1" baseline="0" i="0" sz="3600" u="none" cap="none" strike="noStrike">
                <a:solidFill>
                  <a:schemeClr val="lt1"/>
                </a:solidFill>
                <a:latin typeface="Arial"/>
                <a:ea typeface="Arial"/>
                <a:cs typeface="Arial"/>
                <a:sym typeface="Arial"/>
              </a:defRPr>
            </a:lvl1pPr>
            <a:lvl2pPr rtl="0" algn="l">
              <a:spcBef>
                <a:spcPts val="0"/>
              </a:spcBef>
              <a:buClr>
                <a:schemeClr val="lt1"/>
              </a:buClr>
              <a:buSzPct val="100000"/>
              <a:buFont typeface="Arial"/>
              <a:buNone/>
              <a:defRPr b="1" baseline="0" i="0" sz="3600" u="none" cap="none" strike="noStrike">
                <a:solidFill>
                  <a:schemeClr val="lt1"/>
                </a:solidFill>
                <a:latin typeface="Arial"/>
                <a:ea typeface="Arial"/>
                <a:cs typeface="Arial"/>
                <a:sym typeface="Arial"/>
              </a:defRPr>
            </a:lvl2pPr>
            <a:lvl3pPr rtl="0" algn="l">
              <a:spcBef>
                <a:spcPts val="0"/>
              </a:spcBef>
              <a:buClr>
                <a:schemeClr val="lt1"/>
              </a:buClr>
              <a:buSzPct val="100000"/>
              <a:buFont typeface="Arial"/>
              <a:buNone/>
              <a:defRPr b="1" baseline="0" i="0" sz="3600" u="none" cap="none" strike="noStrike">
                <a:solidFill>
                  <a:schemeClr val="lt1"/>
                </a:solidFill>
                <a:latin typeface="Arial"/>
                <a:ea typeface="Arial"/>
                <a:cs typeface="Arial"/>
                <a:sym typeface="Arial"/>
              </a:defRPr>
            </a:lvl3pPr>
            <a:lvl4pPr rtl="0" algn="l">
              <a:spcBef>
                <a:spcPts val="0"/>
              </a:spcBef>
              <a:buClr>
                <a:schemeClr val="lt1"/>
              </a:buClr>
              <a:buSzPct val="100000"/>
              <a:buFont typeface="Arial"/>
              <a:buNone/>
              <a:defRPr b="1" baseline="0" i="0" sz="3600" u="none" cap="none" strike="noStrike">
                <a:solidFill>
                  <a:schemeClr val="lt1"/>
                </a:solidFill>
                <a:latin typeface="Arial"/>
                <a:ea typeface="Arial"/>
                <a:cs typeface="Arial"/>
                <a:sym typeface="Arial"/>
              </a:defRPr>
            </a:lvl4pPr>
            <a:lvl5pPr rtl="0" algn="l">
              <a:spcBef>
                <a:spcPts val="0"/>
              </a:spcBef>
              <a:buClr>
                <a:schemeClr val="lt1"/>
              </a:buClr>
              <a:buSzPct val="100000"/>
              <a:buFont typeface="Arial"/>
              <a:buNone/>
              <a:defRPr b="1" baseline="0" i="0" sz="3600" u="none" cap="none" strike="noStrike">
                <a:solidFill>
                  <a:schemeClr val="lt1"/>
                </a:solidFill>
                <a:latin typeface="Arial"/>
                <a:ea typeface="Arial"/>
                <a:cs typeface="Arial"/>
                <a:sym typeface="Arial"/>
              </a:defRPr>
            </a:lvl5pPr>
            <a:lvl6pPr rtl="0" algn="l">
              <a:spcBef>
                <a:spcPts val="0"/>
              </a:spcBef>
              <a:buClr>
                <a:schemeClr val="lt1"/>
              </a:buClr>
              <a:buSzPct val="100000"/>
              <a:buFont typeface="Arial"/>
              <a:buNone/>
              <a:defRPr b="1" baseline="0" i="0" sz="3600" u="none" cap="none" strike="noStrike">
                <a:solidFill>
                  <a:schemeClr val="lt1"/>
                </a:solidFill>
                <a:latin typeface="Arial"/>
                <a:ea typeface="Arial"/>
                <a:cs typeface="Arial"/>
                <a:sym typeface="Arial"/>
              </a:defRPr>
            </a:lvl6pPr>
            <a:lvl7pPr rtl="0" algn="l">
              <a:spcBef>
                <a:spcPts val="0"/>
              </a:spcBef>
              <a:buClr>
                <a:schemeClr val="lt1"/>
              </a:buClr>
              <a:buSzPct val="100000"/>
              <a:buFont typeface="Arial"/>
              <a:buNone/>
              <a:defRPr b="1" baseline="0" i="0" sz="3600" u="none" cap="none" strike="noStrike">
                <a:solidFill>
                  <a:schemeClr val="lt1"/>
                </a:solidFill>
                <a:latin typeface="Arial"/>
                <a:ea typeface="Arial"/>
                <a:cs typeface="Arial"/>
                <a:sym typeface="Arial"/>
              </a:defRPr>
            </a:lvl7pPr>
            <a:lvl8pPr rtl="0" algn="l">
              <a:spcBef>
                <a:spcPts val="0"/>
              </a:spcBef>
              <a:buClr>
                <a:schemeClr val="lt1"/>
              </a:buClr>
              <a:buSzPct val="100000"/>
              <a:buFont typeface="Arial"/>
              <a:buNone/>
              <a:defRPr b="1" baseline="0" i="0" sz="3600" u="none" cap="none" strike="noStrike">
                <a:solidFill>
                  <a:schemeClr val="lt1"/>
                </a:solidFill>
                <a:latin typeface="Arial"/>
                <a:ea typeface="Arial"/>
                <a:cs typeface="Arial"/>
                <a:sym typeface="Arial"/>
              </a:defRPr>
            </a:lvl8pPr>
            <a:lvl9pPr rtl="0" algn="l">
              <a:spcBef>
                <a:spcPts val="0"/>
              </a:spcBef>
              <a:buClr>
                <a:schemeClr val="lt1"/>
              </a:buClr>
              <a:buSzPct val="100000"/>
              <a:buFont typeface="Arial"/>
              <a:buNone/>
              <a:defRPr b="1" baseline="0" i="0" sz="3600" u="none" cap="none" strike="noStrike">
                <a:solidFill>
                  <a:schemeClr val="lt1"/>
                </a:solidFill>
                <a:latin typeface="Arial"/>
                <a:ea typeface="Arial"/>
                <a:cs typeface="Arial"/>
                <a:sym typeface="Arial"/>
              </a:defRPr>
            </a:lvl9pPr>
          </a:lstStyle>
          <a:p/>
        </p:txBody>
      </p:sp>
      <p:sp>
        <p:nvSpPr>
          <p:cNvPr id="6" name="Shape 6"/>
          <p:cNvSpPr txBox="1"/>
          <p:nvPr>
            <p:ph idx="1" type="body"/>
          </p:nvPr>
        </p:nvSpPr>
        <p:spPr>
          <a:xfrm>
            <a:off x="457200" y="1600200"/>
            <a:ext cx="8229600" cy="4967700"/>
          </a:xfrm>
          <a:prstGeom prst="rect">
            <a:avLst/>
          </a:prstGeom>
          <a:noFill/>
          <a:ln>
            <a:noFill/>
          </a:ln>
        </p:spPr>
        <p:txBody>
          <a:bodyPr anchorCtr="0" anchor="t" bIns="91425" lIns="91425" rIns="91425" tIns="91425"/>
          <a:lstStyle>
            <a:lvl1pPr rtl="0" algn="l">
              <a:spcBef>
                <a:spcPts val="600"/>
              </a:spcBef>
              <a:buClr>
                <a:schemeClr val="lt1"/>
              </a:buClr>
              <a:buSzPct val="100000"/>
              <a:buFont typeface="Arial"/>
              <a:buChar char="●"/>
              <a:defRPr b="0" baseline="0" i="0" sz="3000" u="none" cap="none" strike="noStrike">
                <a:solidFill>
                  <a:schemeClr val="lt1"/>
                </a:solidFill>
                <a:latin typeface="Arial"/>
                <a:ea typeface="Arial"/>
                <a:cs typeface="Arial"/>
                <a:sym typeface="Arial"/>
              </a:defRPr>
            </a:lvl1pPr>
            <a:lvl2pPr rtl="0" algn="l">
              <a:spcBef>
                <a:spcPts val="480"/>
              </a:spcBef>
              <a:buClr>
                <a:schemeClr val="lt1"/>
              </a:buClr>
              <a:buSzPct val="100000"/>
              <a:buFont typeface="Courier New"/>
              <a:buChar char="o"/>
              <a:defRPr b="0" baseline="0" i="0" sz="2400" u="none" cap="none" strike="noStrike">
                <a:solidFill>
                  <a:schemeClr val="lt1"/>
                </a:solidFill>
                <a:latin typeface="Arial"/>
                <a:ea typeface="Arial"/>
                <a:cs typeface="Arial"/>
                <a:sym typeface="Arial"/>
              </a:defRPr>
            </a:lvl2pPr>
            <a:lvl3pPr rtl="0" algn="l">
              <a:spcBef>
                <a:spcPts val="480"/>
              </a:spcBef>
              <a:buClr>
                <a:schemeClr val="lt1"/>
              </a:buClr>
              <a:buSzPct val="100000"/>
              <a:buFont typeface="Wingdings"/>
              <a:buChar char="§"/>
              <a:defRPr b="0" baseline="0" i="0" sz="2400" u="none" cap="none" strike="noStrike">
                <a:solidFill>
                  <a:schemeClr val="lt1"/>
                </a:solidFill>
                <a:latin typeface="Arial"/>
                <a:ea typeface="Arial"/>
                <a:cs typeface="Arial"/>
                <a:sym typeface="Arial"/>
              </a:defRPr>
            </a:lvl3pPr>
            <a:lvl4pPr rtl="0" algn="l">
              <a:spcBef>
                <a:spcPts val="360"/>
              </a:spcBef>
              <a:buClr>
                <a:schemeClr val="lt1"/>
              </a:buClr>
              <a:buSzPct val="100000"/>
              <a:buFont typeface="Arial"/>
              <a:buChar char="●"/>
              <a:defRPr b="0" baseline="0" i="0" sz="1800" u="none" cap="none" strike="noStrike">
                <a:solidFill>
                  <a:schemeClr val="lt1"/>
                </a:solidFill>
                <a:latin typeface="Arial"/>
                <a:ea typeface="Arial"/>
                <a:cs typeface="Arial"/>
                <a:sym typeface="Arial"/>
              </a:defRPr>
            </a:lvl4pPr>
            <a:lvl5pPr rtl="0" algn="l">
              <a:spcBef>
                <a:spcPts val="360"/>
              </a:spcBef>
              <a:buClr>
                <a:schemeClr val="lt1"/>
              </a:buClr>
              <a:buSzPct val="100000"/>
              <a:buFont typeface="Courier New"/>
              <a:buChar char="o"/>
              <a:defRPr b="0" baseline="0" i="0" sz="1800" u="none" cap="none" strike="noStrike">
                <a:solidFill>
                  <a:schemeClr val="lt1"/>
                </a:solidFill>
                <a:latin typeface="Arial"/>
                <a:ea typeface="Arial"/>
                <a:cs typeface="Arial"/>
                <a:sym typeface="Arial"/>
              </a:defRPr>
            </a:lvl5pPr>
            <a:lvl6pPr rtl="0" algn="l">
              <a:spcBef>
                <a:spcPts val="360"/>
              </a:spcBef>
              <a:buClr>
                <a:schemeClr val="lt1"/>
              </a:buClr>
              <a:buSzPct val="100000"/>
              <a:buFont typeface="Wingdings"/>
              <a:buChar char="§"/>
              <a:defRPr b="0" baseline="0" i="0" sz="1800" u="none" cap="none" strike="noStrike">
                <a:solidFill>
                  <a:schemeClr val="lt1"/>
                </a:solidFill>
                <a:latin typeface="Arial"/>
                <a:ea typeface="Arial"/>
                <a:cs typeface="Arial"/>
                <a:sym typeface="Arial"/>
              </a:defRPr>
            </a:lvl6pPr>
            <a:lvl7pPr rtl="0" algn="l">
              <a:spcBef>
                <a:spcPts val="360"/>
              </a:spcBef>
              <a:buClr>
                <a:schemeClr val="lt1"/>
              </a:buClr>
              <a:buSzPct val="100000"/>
              <a:buFont typeface="Arial"/>
              <a:buChar char="●"/>
              <a:defRPr b="0" baseline="0" i="0" sz="1800" u="none" cap="none" strike="noStrike">
                <a:solidFill>
                  <a:schemeClr val="lt1"/>
                </a:solidFill>
                <a:latin typeface="Arial"/>
                <a:ea typeface="Arial"/>
                <a:cs typeface="Arial"/>
                <a:sym typeface="Arial"/>
              </a:defRPr>
            </a:lvl7pPr>
            <a:lvl8pPr rtl="0" algn="l">
              <a:spcBef>
                <a:spcPts val="360"/>
              </a:spcBef>
              <a:buClr>
                <a:schemeClr val="lt1"/>
              </a:buClr>
              <a:buSzPct val="100000"/>
              <a:buFont typeface="Courier New"/>
              <a:buChar char="o"/>
              <a:defRPr b="0" baseline="0" i="0" sz="1800" u="none" cap="none" strike="noStrike">
                <a:solidFill>
                  <a:schemeClr val="lt1"/>
                </a:solidFill>
                <a:latin typeface="Arial"/>
                <a:ea typeface="Arial"/>
                <a:cs typeface="Arial"/>
                <a:sym typeface="Arial"/>
              </a:defRPr>
            </a:lvl8pPr>
            <a:lvl9pPr rtl="0" algn="l">
              <a:spcBef>
                <a:spcPts val="360"/>
              </a:spcBef>
              <a:buClr>
                <a:schemeClr val="lt1"/>
              </a:buClr>
              <a:buSzPct val="100000"/>
              <a:buFont typeface="Wingdings"/>
              <a:buChar char="§"/>
              <a:defRPr b="0" baseline="0" i="0" sz="1800" u="none" cap="none" strike="noStrike">
                <a:solidFill>
                  <a:schemeClr val="lt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9.png"/><Relationship Id="rId4" Type="http://schemas.openxmlformats.org/officeDocument/2006/relationships/image" Target="../media/image0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3.jpg"/><Relationship Id="rId4" Type="http://schemas.openxmlformats.org/officeDocument/2006/relationships/image" Target="../media/image0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 name="Shape 22"/>
        <p:cNvGrpSpPr/>
        <p:nvPr/>
      </p:nvGrpSpPr>
      <p:grpSpPr>
        <a:xfrm>
          <a:off x="0" y="0"/>
          <a:ext cx="0" cy="0"/>
          <a:chOff x="0" y="0"/>
          <a:chExt cx="0" cy="0"/>
        </a:xfrm>
      </p:grpSpPr>
      <p:sp>
        <p:nvSpPr>
          <p:cNvPr id="23" name="Shape 23"/>
          <p:cNvSpPr txBox="1"/>
          <p:nvPr>
            <p:ph type="ctrTitle"/>
          </p:nvPr>
        </p:nvSpPr>
        <p:spPr>
          <a:xfrm>
            <a:off x="685800" y="343049"/>
            <a:ext cx="7772400" cy="876899"/>
          </a:xfrm>
          <a:prstGeom prst="rect">
            <a:avLst/>
          </a:prstGeom>
        </p:spPr>
        <p:txBody>
          <a:bodyPr anchorCtr="0" anchor="b" bIns="91425" lIns="91425" rIns="91425" tIns="91425">
            <a:noAutofit/>
          </a:bodyPr>
          <a:lstStyle/>
          <a:p>
            <a:pPr>
              <a:spcBef>
                <a:spcPts val="0"/>
              </a:spcBef>
              <a:buNone/>
            </a:pPr>
            <a:r>
              <a:rPr lang="en"/>
              <a:t>Pop Art Clothespins</a:t>
            </a:r>
          </a:p>
        </p:txBody>
      </p:sp>
      <p:sp>
        <p:nvSpPr>
          <p:cNvPr id="24" name="Shape 24"/>
          <p:cNvSpPr txBox="1"/>
          <p:nvPr>
            <p:ph idx="1" type="subTitle"/>
          </p:nvPr>
        </p:nvSpPr>
        <p:spPr>
          <a:xfrm>
            <a:off x="685800" y="5840595"/>
            <a:ext cx="7772400" cy="644700"/>
          </a:xfrm>
          <a:prstGeom prst="rect">
            <a:avLst/>
          </a:prstGeom>
        </p:spPr>
        <p:txBody>
          <a:bodyPr anchorCtr="0" anchor="t" bIns="91425" lIns="91425" rIns="91425" tIns="91425">
            <a:noAutofit/>
          </a:bodyPr>
          <a:lstStyle/>
          <a:p>
            <a:pPr>
              <a:spcBef>
                <a:spcPts val="0"/>
              </a:spcBef>
              <a:buNone/>
            </a:pPr>
            <a:r>
              <a:rPr lang="en"/>
              <a:t>Art II</a:t>
            </a:r>
          </a:p>
        </p:txBody>
      </p:sp>
      <p:pic>
        <p:nvPicPr>
          <p:cNvPr id="25" name="Shape 25"/>
          <p:cNvPicPr preferRelativeResize="0"/>
          <p:nvPr/>
        </p:nvPicPr>
        <p:blipFill>
          <a:blip r:embed="rId3">
            <a:alphaModFix/>
          </a:blip>
          <a:stretch>
            <a:fillRect/>
          </a:stretch>
        </p:blipFill>
        <p:spPr>
          <a:xfrm>
            <a:off x="2688425" y="1308462"/>
            <a:ext cx="4160649" cy="4282874"/>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457200" y="274637"/>
            <a:ext cx="8229600" cy="1143000"/>
          </a:xfrm>
          <a:prstGeom prst="rect">
            <a:avLst/>
          </a:prstGeom>
        </p:spPr>
        <p:txBody>
          <a:bodyPr anchorCtr="0" anchor="b" bIns="91425" lIns="91425" rIns="91425" tIns="91425">
            <a:noAutofit/>
          </a:bodyPr>
          <a:lstStyle/>
          <a:p>
            <a:pPr>
              <a:spcBef>
                <a:spcPts val="0"/>
              </a:spcBef>
              <a:buNone/>
            </a:pPr>
            <a:r>
              <a:t/>
            </a:r>
            <a:endParaRPr/>
          </a:p>
        </p:txBody>
      </p:sp>
      <p:sp>
        <p:nvSpPr>
          <p:cNvPr id="89" name="Shape 89"/>
          <p:cNvSpPr txBox="1"/>
          <p:nvPr>
            <p:ph idx="1" type="body"/>
          </p:nvPr>
        </p:nvSpPr>
        <p:spPr>
          <a:xfrm>
            <a:off x="457200" y="1600200"/>
            <a:ext cx="8229600" cy="4967700"/>
          </a:xfrm>
          <a:prstGeom prst="rect">
            <a:avLst/>
          </a:prstGeom>
        </p:spPr>
        <p:txBody>
          <a:bodyPr anchorCtr="0" anchor="t" bIns="91425" lIns="91425" rIns="91425" tIns="91425">
            <a:noAutofit/>
          </a:bodyPr>
          <a:lstStyle/>
          <a:p>
            <a:pPr>
              <a:spcBef>
                <a:spcPts val="0"/>
              </a:spcBef>
              <a:buNone/>
            </a:pPr>
            <a:r>
              <a:t/>
            </a:r>
            <a:endParaRPr/>
          </a:p>
        </p:txBody>
      </p:sp>
      <p:pic>
        <p:nvPicPr>
          <p:cNvPr id="90" name="Shape 90"/>
          <p:cNvPicPr preferRelativeResize="0"/>
          <p:nvPr/>
        </p:nvPicPr>
        <p:blipFill>
          <a:blip r:embed="rId3">
            <a:alphaModFix/>
          </a:blip>
          <a:stretch>
            <a:fillRect/>
          </a:stretch>
        </p:blipFill>
        <p:spPr>
          <a:xfrm>
            <a:off x="666750" y="977500"/>
            <a:ext cx="8096250" cy="52959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385750" y="1721237"/>
            <a:ext cx="8229600" cy="1143000"/>
          </a:xfrm>
          <a:prstGeom prst="rect">
            <a:avLst/>
          </a:prstGeom>
        </p:spPr>
        <p:txBody>
          <a:bodyPr anchorCtr="0" anchor="b" bIns="91425" lIns="91425" rIns="91425" tIns="91425">
            <a:noAutofit/>
          </a:bodyPr>
          <a:lstStyle/>
          <a:p>
            <a:pPr>
              <a:spcBef>
                <a:spcPts val="0"/>
              </a:spcBef>
              <a:buNone/>
            </a:pPr>
            <a:r>
              <a:rPr lang="en"/>
              <a:t>Common objects presented in an extraordinary way</a:t>
            </a:r>
          </a:p>
        </p:txBody>
      </p:sp>
      <p:sp>
        <p:nvSpPr>
          <p:cNvPr id="96" name="Shape 96"/>
          <p:cNvSpPr txBox="1"/>
          <p:nvPr>
            <p:ph idx="1" type="body"/>
          </p:nvPr>
        </p:nvSpPr>
        <p:spPr>
          <a:xfrm>
            <a:off x="457200" y="1600200"/>
            <a:ext cx="8229600" cy="49677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
              <a:t>                 We will be creating original art out of the object…..</a:t>
            </a:r>
          </a:p>
        </p:txBody>
      </p:sp>
      <p:sp>
        <p:nvSpPr>
          <p:cNvPr id="102" name="Shape 102"/>
          <p:cNvSpPr txBox="1"/>
          <p:nvPr>
            <p:ph idx="1" type="body"/>
          </p:nvPr>
        </p:nvSpPr>
        <p:spPr>
          <a:xfrm>
            <a:off x="457200" y="1600200"/>
            <a:ext cx="8229600" cy="49677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a:p>
            <a:pPr lvl="0" rtl="0">
              <a:spcBef>
                <a:spcPts val="0"/>
              </a:spcBef>
              <a:buNone/>
            </a:pPr>
            <a:r>
              <a:t/>
            </a:r>
            <a:endParaRPr/>
          </a:p>
        </p:txBody>
      </p:sp>
      <p:pic>
        <p:nvPicPr>
          <p:cNvPr id="103" name="Shape 103"/>
          <p:cNvPicPr preferRelativeResize="0"/>
          <p:nvPr/>
        </p:nvPicPr>
        <p:blipFill>
          <a:blip r:embed="rId3">
            <a:alphaModFix/>
          </a:blip>
          <a:stretch>
            <a:fillRect/>
          </a:stretch>
        </p:blipFill>
        <p:spPr>
          <a:xfrm>
            <a:off x="2811514" y="1922025"/>
            <a:ext cx="5378825" cy="407087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457200" y="78187"/>
            <a:ext cx="8229600" cy="1143000"/>
          </a:xfrm>
          <a:prstGeom prst="rect">
            <a:avLst/>
          </a:prstGeom>
        </p:spPr>
        <p:txBody>
          <a:bodyPr anchorCtr="0" anchor="b" bIns="91425" lIns="91425" rIns="91425" tIns="91425">
            <a:noAutofit/>
          </a:bodyPr>
          <a:lstStyle/>
          <a:p>
            <a:pPr>
              <a:spcBef>
                <a:spcPts val="0"/>
              </a:spcBef>
              <a:buNone/>
            </a:pPr>
            <a:r>
              <a:rPr lang="en"/>
              <a:t>What do you see?</a:t>
            </a:r>
          </a:p>
        </p:txBody>
      </p:sp>
      <p:sp>
        <p:nvSpPr>
          <p:cNvPr id="109" name="Shape 109"/>
          <p:cNvSpPr txBox="1"/>
          <p:nvPr>
            <p:ph idx="1" type="body"/>
          </p:nvPr>
        </p:nvSpPr>
        <p:spPr>
          <a:xfrm>
            <a:off x="457200" y="1600200"/>
            <a:ext cx="8229600" cy="4967700"/>
          </a:xfrm>
          <a:prstGeom prst="rect">
            <a:avLst/>
          </a:prstGeom>
        </p:spPr>
        <p:txBody>
          <a:bodyPr anchorCtr="0" anchor="t" bIns="91425" lIns="91425" rIns="91425" tIns="91425">
            <a:noAutofit/>
          </a:bodyPr>
          <a:lstStyle/>
          <a:p>
            <a:pPr>
              <a:spcBef>
                <a:spcPts val="0"/>
              </a:spcBef>
              <a:buNone/>
            </a:pPr>
            <a:r>
              <a:t/>
            </a:r>
            <a:endParaRPr/>
          </a:p>
        </p:txBody>
      </p:sp>
      <p:pic>
        <p:nvPicPr>
          <p:cNvPr id="110" name="Shape 110"/>
          <p:cNvPicPr preferRelativeResize="0"/>
          <p:nvPr/>
        </p:nvPicPr>
        <p:blipFill>
          <a:blip r:embed="rId3">
            <a:alphaModFix/>
          </a:blip>
          <a:stretch>
            <a:fillRect/>
          </a:stretch>
        </p:blipFill>
        <p:spPr>
          <a:xfrm>
            <a:off x="4416362" y="1775725"/>
            <a:ext cx="4485624" cy="461664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457200" y="78187"/>
            <a:ext cx="8229600" cy="1143000"/>
          </a:xfrm>
          <a:prstGeom prst="rect">
            <a:avLst/>
          </a:prstGeom>
        </p:spPr>
        <p:txBody>
          <a:bodyPr anchorCtr="0" anchor="b" bIns="91425" lIns="91425" rIns="91425" tIns="91425">
            <a:noAutofit/>
          </a:bodyPr>
          <a:lstStyle/>
          <a:p>
            <a:pPr lvl="0" rtl="0">
              <a:spcBef>
                <a:spcPts val="0"/>
              </a:spcBef>
              <a:buNone/>
            </a:pPr>
            <a:r>
              <a:rPr lang="en"/>
              <a:t>What do you see?</a:t>
            </a:r>
          </a:p>
        </p:txBody>
      </p:sp>
      <p:sp>
        <p:nvSpPr>
          <p:cNvPr id="116" name="Shape 116"/>
          <p:cNvSpPr txBox="1"/>
          <p:nvPr>
            <p:ph idx="1" type="body"/>
          </p:nvPr>
        </p:nvSpPr>
        <p:spPr>
          <a:xfrm>
            <a:off x="-319700" y="1600200"/>
            <a:ext cx="8059799" cy="4967700"/>
          </a:xfrm>
          <a:prstGeom prst="rect">
            <a:avLst/>
          </a:prstGeom>
        </p:spPr>
        <p:txBody>
          <a:bodyPr anchorCtr="0" anchor="t" bIns="91425" lIns="91425" rIns="91425" tIns="91425">
            <a:noAutofit/>
          </a:bodyPr>
          <a:lstStyle/>
          <a:p>
            <a:pPr indent="-228600" lvl="1" marL="914400" rtl="0">
              <a:spcBef>
                <a:spcPts val="0"/>
              </a:spcBef>
              <a:buSzPct val="100000"/>
            </a:pPr>
            <a:r>
              <a:rPr lang="en"/>
              <a:t>Creative use of clothespins</a:t>
            </a:r>
          </a:p>
          <a:p>
            <a:pPr indent="-228600" lvl="1" marL="914400" rtl="0">
              <a:spcBef>
                <a:spcPts val="0"/>
              </a:spcBef>
              <a:buSzPct val="100000"/>
            </a:pPr>
            <a:r>
              <a:rPr lang="en"/>
              <a:t>visually appealing</a:t>
            </a:r>
          </a:p>
          <a:p>
            <a:pPr indent="-228600" lvl="1" marL="914400" rtl="0">
              <a:spcBef>
                <a:spcPts val="0"/>
              </a:spcBef>
              <a:buSzPct val="100000"/>
            </a:pPr>
            <a:r>
              <a:rPr lang="en"/>
              <a:t>excellent use of color</a:t>
            </a:r>
          </a:p>
          <a:p>
            <a:pPr indent="-228600" lvl="1" marL="914400" rtl="0">
              <a:spcBef>
                <a:spcPts val="0"/>
              </a:spcBef>
              <a:buSzPct val="100000"/>
            </a:pPr>
            <a:r>
              <a:rPr lang="en"/>
              <a:t>Strong composition</a:t>
            </a:r>
          </a:p>
          <a:p>
            <a:pPr lvl="0" rtl="0">
              <a:spcBef>
                <a:spcPts val="0"/>
              </a:spcBef>
              <a:buNone/>
            </a:pPr>
            <a:r>
              <a:t/>
            </a:r>
            <a:endParaRPr/>
          </a:p>
        </p:txBody>
      </p:sp>
      <p:pic>
        <p:nvPicPr>
          <p:cNvPr id="117" name="Shape 117"/>
          <p:cNvPicPr preferRelativeResize="0"/>
          <p:nvPr/>
        </p:nvPicPr>
        <p:blipFill>
          <a:blip r:embed="rId3">
            <a:alphaModFix/>
          </a:blip>
          <a:stretch>
            <a:fillRect/>
          </a:stretch>
        </p:blipFill>
        <p:spPr>
          <a:xfrm>
            <a:off x="4416362" y="1775725"/>
            <a:ext cx="4485624" cy="461664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457200" y="78187"/>
            <a:ext cx="8229600" cy="1143000"/>
          </a:xfrm>
          <a:prstGeom prst="rect">
            <a:avLst/>
          </a:prstGeom>
        </p:spPr>
        <p:txBody>
          <a:bodyPr anchorCtr="0" anchor="b" bIns="91425" lIns="91425" rIns="91425" tIns="91425">
            <a:noAutofit/>
          </a:bodyPr>
          <a:lstStyle/>
          <a:p>
            <a:pPr lvl="0" rtl="0">
              <a:spcBef>
                <a:spcPts val="0"/>
              </a:spcBef>
              <a:buNone/>
            </a:pPr>
            <a:r>
              <a:rPr lang="en"/>
              <a:t>What do you see?</a:t>
            </a:r>
          </a:p>
        </p:txBody>
      </p:sp>
      <p:sp>
        <p:nvSpPr>
          <p:cNvPr id="123" name="Shape 123"/>
          <p:cNvSpPr txBox="1"/>
          <p:nvPr>
            <p:ph idx="1" type="body"/>
          </p:nvPr>
        </p:nvSpPr>
        <p:spPr>
          <a:xfrm>
            <a:off x="-319700" y="1600200"/>
            <a:ext cx="8059799" cy="4967700"/>
          </a:xfrm>
          <a:prstGeom prst="rect">
            <a:avLst/>
          </a:prstGeom>
        </p:spPr>
        <p:txBody>
          <a:bodyPr anchorCtr="0" anchor="t" bIns="91425" lIns="91425" rIns="91425" tIns="91425">
            <a:noAutofit/>
          </a:bodyPr>
          <a:lstStyle/>
          <a:p>
            <a:pPr indent="0" lvl="0" marL="457200" rtl="0">
              <a:spcBef>
                <a:spcPts val="0"/>
              </a:spcBef>
              <a:buNone/>
            </a:pPr>
            <a:r>
              <a:t/>
            </a:r>
            <a:endParaRPr/>
          </a:p>
          <a:p>
            <a:pPr lvl="0" rtl="0">
              <a:spcBef>
                <a:spcPts val="0"/>
              </a:spcBef>
              <a:buNone/>
            </a:pPr>
            <a:r>
              <a:t/>
            </a:r>
            <a:endParaRPr/>
          </a:p>
        </p:txBody>
      </p:sp>
      <p:pic>
        <p:nvPicPr>
          <p:cNvPr id="124" name="Shape 124"/>
          <p:cNvPicPr preferRelativeResize="0"/>
          <p:nvPr/>
        </p:nvPicPr>
        <p:blipFill>
          <a:blip r:embed="rId3">
            <a:alphaModFix/>
          </a:blip>
          <a:stretch>
            <a:fillRect/>
          </a:stretch>
        </p:blipFill>
        <p:spPr>
          <a:xfrm>
            <a:off x="3781300" y="1352550"/>
            <a:ext cx="5124450" cy="506730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457200" y="78187"/>
            <a:ext cx="8229600" cy="1143000"/>
          </a:xfrm>
          <a:prstGeom prst="rect">
            <a:avLst/>
          </a:prstGeom>
        </p:spPr>
        <p:txBody>
          <a:bodyPr anchorCtr="0" anchor="b" bIns="91425" lIns="91425" rIns="91425" tIns="91425">
            <a:noAutofit/>
          </a:bodyPr>
          <a:lstStyle/>
          <a:p>
            <a:pPr lvl="0" rtl="0">
              <a:spcBef>
                <a:spcPts val="0"/>
              </a:spcBef>
              <a:buNone/>
            </a:pPr>
            <a:r>
              <a:rPr lang="en"/>
              <a:t>What do you see?</a:t>
            </a:r>
          </a:p>
        </p:txBody>
      </p:sp>
      <p:sp>
        <p:nvSpPr>
          <p:cNvPr id="130" name="Shape 130"/>
          <p:cNvSpPr txBox="1"/>
          <p:nvPr>
            <p:ph idx="1" type="body"/>
          </p:nvPr>
        </p:nvSpPr>
        <p:spPr>
          <a:xfrm>
            <a:off x="-898625" y="1600200"/>
            <a:ext cx="8059799" cy="4967700"/>
          </a:xfrm>
          <a:prstGeom prst="rect">
            <a:avLst/>
          </a:prstGeom>
        </p:spPr>
        <p:txBody>
          <a:bodyPr anchorCtr="0" anchor="t" bIns="91425" lIns="91425" rIns="91425" tIns="91425">
            <a:noAutofit/>
          </a:bodyPr>
          <a:lstStyle/>
          <a:p>
            <a:pPr indent="-228600" lvl="1" marL="914400" rtl="0">
              <a:spcBef>
                <a:spcPts val="0"/>
              </a:spcBef>
              <a:buSzPct val="100000"/>
            </a:pPr>
            <a:r>
              <a:rPr lang="en"/>
              <a:t>clothespins used throughout</a:t>
            </a:r>
          </a:p>
          <a:p>
            <a:pPr indent="-228600" lvl="1" marL="914400" rtl="0">
              <a:spcBef>
                <a:spcPts val="0"/>
              </a:spcBef>
              <a:buSzPct val="100000"/>
            </a:pPr>
            <a:r>
              <a:rPr lang="en"/>
              <a:t>bright, colorful, proportionate</a:t>
            </a:r>
          </a:p>
          <a:p>
            <a:pPr indent="-228600" lvl="1" marL="914400" rtl="0">
              <a:spcBef>
                <a:spcPts val="0"/>
              </a:spcBef>
              <a:buSzPct val="100000"/>
            </a:pPr>
            <a:r>
              <a:rPr lang="en"/>
              <a:t>needs multiple views/sizes</a:t>
            </a:r>
          </a:p>
          <a:p>
            <a:pPr indent="0" lvl="0" marL="457200" rtl="0">
              <a:spcBef>
                <a:spcPts val="0"/>
              </a:spcBef>
              <a:buNone/>
            </a:pPr>
            <a:r>
              <a:t/>
            </a:r>
            <a:endParaRPr/>
          </a:p>
          <a:p>
            <a:pPr lvl="0" rtl="0">
              <a:spcBef>
                <a:spcPts val="0"/>
              </a:spcBef>
              <a:buNone/>
            </a:pPr>
            <a:r>
              <a:t/>
            </a:r>
            <a:endParaRPr/>
          </a:p>
        </p:txBody>
      </p:sp>
      <p:pic>
        <p:nvPicPr>
          <p:cNvPr id="131" name="Shape 131"/>
          <p:cNvPicPr preferRelativeResize="0"/>
          <p:nvPr/>
        </p:nvPicPr>
        <p:blipFill>
          <a:blip r:embed="rId3">
            <a:alphaModFix/>
          </a:blip>
          <a:stretch>
            <a:fillRect/>
          </a:stretch>
        </p:blipFill>
        <p:spPr>
          <a:xfrm>
            <a:off x="4127300" y="1696950"/>
            <a:ext cx="4778449" cy="472290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457200" y="78187"/>
            <a:ext cx="8229600" cy="1143000"/>
          </a:xfrm>
          <a:prstGeom prst="rect">
            <a:avLst/>
          </a:prstGeom>
        </p:spPr>
        <p:txBody>
          <a:bodyPr anchorCtr="0" anchor="b" bIns="91425" lIns="91425" rIns="91425" tIns="91425">
            <a:noAutofit/>
          </a:bodyPr>
          <a:lstStyle/>
          <a:p>
            <a:pPr lvl="0" rtl="0">
              <a:spcBef>
                <a:spcPts val="0"/>
              </a:spcBef>
              <a:buNone/>
            </a:pPr>
            <a:r>
              <a:rPr lang="en"/>
              <a:t>What do you see?</a:t>
            </a:r>
          </a:p>
        </p:txBody>
      </p:sp>
      <p:sp>
        <p:nvSpPr>
          <p:cNvPr id="137" name="Shape 137"/>
          <p:cNvSpPr txBox="1"/>
          <p:nvPr>
            <p:ph idx="1" type="body"/>
          </p:nvPr>
        </p:nvSpPr>
        <p:spPr>
          <a:xfrm>
            <a:off x="-319700" y="1600200"/>
            <a:ext cx="8059799" cy="4967700"/>
          </a:xfrm>
          <a:prstGeom prst="rect">
            <a:avLst/>
          </a:prstGeom>
        </p:spPr>
        <p:txBody>
          <a:bodyPr anchorCtr="0" anchor="t" bIns="91425" lIns="91425" rIns="91425" tIns="91425">
            <a:noAutofit/>
          </a:bodyPr>
          <a:lstStyle/>
          <a:p>
            <a:pPr indent="0" lvl="0" marL="457200" rtl="0">
              <a:spcBef>
                <a:spcPts val="0"/>
              </a:spcBef>
              <a:buNone/>
            </a:pPr>
            <a:r>
              <a:t/>
            </a:r>
            <a:endParaRPr/>
          </a:p>
          <a:p>
            <a:pPr lvl="0" rtl="0">
              <a:spcBef>
                <a:spcPts val="0"/>
              </a:spcBef>
              <a:buNone/>
            </a:pPr>
            <a:r>
              <a:t/>
            </a:r>
            <a:endParaRPr/>
          </a:p>
        </p:txBody>
      </p:sp>
      <p:pic>
        <p:nvPicPr>
          <p:cNvPr id="138" name="Shape 138"/>
          <p:cNvPicPr preferRelativeResize="0"/>
          <p:nvPr/>
        </p:nvPicPr>
        <p:blipFill>
          <a:blip r:embed="rId3">
            <a:alphaModFix/>
          </a:blip>
          <a:stretch>
            <a:fillRect/>
          </a:stretch>
        </p:blipFill>
        <p:spPr>
          <a:xfrm>
            <a:off x="3933700" y="1526000"/>
            <a:ext cx="4981575" cy="4924425"/>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457200" y="78187"/>
            <a:ext cx="8229600" cy="1143000"/>
          </a:xfrm>
          <a:prstGeom prst="rect">
            <a:avLst/>
          </a:prstGeom>
        </p:spPr>
        <p:txBody>
          <a:bodyPr anchorCtr="0" anchor="b" bIns="91425" lIns="91425" rIns="91425" tIns="91425">
            <a:noAutofit/>
          </a:bodyPr>
          <a:lstStyle/>
          <a:p>
            <a:pPr lvl="0" rtl="0">
              <a:spcBef>
                <a:spcPts val="0"/>
              </a:spcBef>
              <a:buNone/>
            </a:pPr>
            <a:r>
              <a:rPr lang="en"/>
              <a:t>What do you see?</a:t>
            </a:r>
          </a:p>
        </p:txBody>
      </p:sp>
      <p:sp>
        <p:nvSpPr>
          <p:cNvPr id="144" name="Shape 144"/>
          <p:cNvSpPr txBox="1"/>
          <p:nvPr>
            <p:ph idx="1" type="body"/>
          </p:nvPr>
        </p:nvSpPr>
        <p:spPr>
          <a:xfrm>
            <a:off x="-810550" y="1600200"/>
            <a:ext cx="7941000" cy="4967700"/>
          </a:xfrm>
          <a:prstGeom prst="rect">
            <a:avLst/>
          </a:prstGeom>
        </p:spPr>
        <p:txBody>
          <a:bodyPr anchorCtr="0" anchor="t" bIns="91425" lIns="91425" rIns="91425" tIns="91425">
            <a:noAutofit/>
          </a:bodyPr>
          <a:lstStyle/>
          <a:p>
            <a:pPr indent="0" lvl="0" marL="457200" rtl="0">
              <a:spcBef>
                <a:spcPts val="0"/>
              </a:spcBef>
              <a:buNone/>
            </a:pPr>
            <a:r>
              <a:t/>
            </a:r>
            <a:endParaRPr/>
          </a:p>
          <a:p>
            <a:pPr indent="-228600" lvl="1" marL="914400" rtl="0">
              <a:spcBef>
                <a:spcPts val="0"/>
              </a:spcBef>
              <a:buSzPct val="100000"/>
            </a:pPr>
            <a:r>
              <a:rPr lang="en"/>
              <a:t>creative use of clothespins</a:t>
            </a:r>
          </a:p>
          <a:p>
            <a:pPr indent="-228600" lvl="1" marL="914400" rtl="0">
              <a:spcBef>
                <a:spcPts val="0"/>
              </a:spcBef>
              <a:buSzPct val="100000"/>
            </a:pPr>
            <a:r>
              <a:rPr lang="en"/>
              <a:t>multiple views</a:t>
            </a:r>
          </a:p>
          <a:p>
            <a:pPr indent="-228600" lvl="1" marL="914400" rtl="0">
              <a:spcBef>
                <a:spcPts val="0"/>
              </a:spcBef>
              <a:buSzPct val="100000"/>
            </a:pPr>
            <a:r>
              <a:rPr lang="en"/>
              <a:t>proportion off a touch</a:t>
            </a:r>
          </a:p>
          <a:p>
            <a:pPr indent="-228600" lvl="1" marL="914400" rtl="0">
              <a:spcBef>
                <a:spcPts val="0"/>
              </a:spcBef>
              <a:buSzPct val="100000"/>
            </a:pPr>
            <a:r>
              <a:rPr lang="en"/>
              <a:t>bright and bold</a:t>
            </a:r>
          </a:p>
          <a:p>
            <a:pPr lvl="0" rtl="0">
              <a:spcBef>
                <a:spcPts val="0"/>
              </a:spcBef>
              <a:buNone/>
            </a:pPr>
            <a:r>
              <a:t/>
            </a:r>
            <a:endParaRPr/>
          </a:p>
        </p:txBody>
      </p:sp>
      <p:pic>
        <p:nvPicPr>
          <p:cNvPr id="145" name="Shape 145"/>
          <p:cNvPicPr preferRelativeResize="0"/>
          <p:nvPr/>
        </p:nvPicPr>
        <p:blipFill>
          <a:blip r:embed="rId3">
            <a:alphaModFix/>
          </a:blip>
          <a:stretch>
            <a:fillRect/>
          </a:stretch>
        </p:blipFill>
        <p:spPr>
          <a:xfrm>
            <a:off x="3933700" y="1526000"/>
            <a:ext cx="4981575" cy="492442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457200" y="78187"/>
            <a:ext cx="8229600" cy="1143000"/>
          </a:xfrm>
          <a:prstGeom prst="rect">
            <a:avLst/>
          </a:prstGeom>
        </p:spPr>
        <p:txBody>
          <a:bodyPr anchorCtr="0" anchor="b" bIns="91425" lIns="91425" rIns="91425" tIns="91425">
            <a:noAutofit/>
          </a:bodyPr>
          <a:lstStyle/>
          <a:p>
            <a:pPr lvl="0" rtl="0">
              <a:spcBef>
                <a:spcPts val="0"/>
              </a:spcBef>
              <a:buNone/>
            </a:pPr>
            <a:r>
              <a:rPr lang="en"/>
              <a:t>What do you see?</a:t>
            </a:r>
          </a:p>
        </p:txBody>
      </p:sp>
      <p:sp>
        <p:nvSpPr>
          <p:cNvPr id="151" name="Shape 151"/>
          <p:cNvSpPr txBox="1"/>
          <p:nvPr>
            <p:ph idx="1" type="body"/>
          </p:nvPr>
        </p:nvSpPr>
        <p:spPr>
          <a:xfrm>
            <a:off x="-810550" y="1600200"/>
            <a:ext cx="7941000" cy="4967700"/>
          </a:xfrm>
          <a:prstGeom prst="rect">
            <a:avLst/>
          </a:prstGeom>
        </p:spPr>
        <p:txBody>
          <a:bodyPr anchorCtr="0" anchor="t" bIns="91425" lIns="91425" rIns="91425" tIns="91425">
            <a:noAutofit/>
          </a:bodyPr>
          <a:lstStyle/>
          <a:p>
            <a:pPr indent="-228600" lvl="1" marL="914400" rtl="0">
              <a:spcBef>
                <a:spcPts val="0"/>
              </a:spcBef>
            </a:pPr>
            <a:r>
              <a:t/>
            </a:r>
            <a:endParaRPr/>
          </a:p>
          <a:p>
            <a:pPr lvl="0" rtl="0">
              <a:spcBef>
                <a:spcPts val="0"/>
              </a:spcBef>
              <a:buNone/>
            </a:pPr>
            <a:r>
              <a:t/>
            </a:r>
            <a:endParaRPr/>
          </a:p>
        </p:txBody>
      </p:sp>
      <p:pic>
        <p:nvPicPr>
          <p:cNvPr id="152" name="Shape 152"/>
          <p:cNvPicPr preferRelativeResize="0"/>
          <p:nvPr/>
        </p:nvPicPr>
        <p:blipFill>
          <a:blip r:embed="rId3">
            <a:alphaModFix/>
          </a:blip>
          <a:stretch>
            <a:fillRect/>
          </a:stretch>
        </p:blipFill>
        <p:spPr>
          <a:xfrm>
            <a:off x="4296900" y="1760800"/>
            <a:ext cx="4651524" cy="470345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 name="Shape 29"/>
        <p:cNvGrpSpPr/>
        <p:nvPr/>
      </p:nvGrpSpPr>
      <p:grpSpPr>
        <a:xfrm>
          <a:off x="0" y="0"/>
          <a:ext cx="0" cy="0"/>
          <a:chOff x="0" y="0"/>
          <a:chExt cx="0" cy="0"/>
        </a:xfrm>
      </p:grpSpPr>
      <p:sp>
        <p:nvSpPr>
          <p:cNvPr id="30" name="Shape 30"/>
          <p:cNvSpPr txBox="1"/>
          <p:nvPr>
            <p:ph type="title"/>
          </p:nvPr>
        </p:nvSpPr>
        <p:spPr>
          <a:xfrm>
            <a:off x="457200" y="274637"/>
            <a:ext cx="8229600" cy="1143000"/>
          </a:xfrm>
          <a:prstGeom prst="rect">
            <a:avLst/>
          </a:prstGeom>
        </p:spPr>
        <p:txBody>
          <a:bodyPr anchorCtr="0" anchor="b" bIns="91425" lIns="91425" rIns="91425" tIns="91425">
            <a:noAutofit/>
          </a:bodyPr>
          <a:lstStyle/>
          <a:p>
            <a:pPr>
              <a:spcBef>
                <a:spcPts val="0"/>
              </a:spcBef>
              <a:buNone/>
            </a:pPr>
            <a:r>
              <a:rPr lang="en"/>
              <a:t>               Pop Art Movement</a:t>
            </a:r>
          </a:p>
        </p:txBody>
      </p:sp>
      <p:sp>
        <p:nvSpPr>
          <p:cNvPr id="31" name="Shape 31"/>
          <p:cNvSpPr txBox="1"/>
          <p:nvPr>
            <p:ph idx="1" type="body"/>
          </p:nvPr>
        </p:nvSpPr>
        <p:spPr>
          <a:xfrm>
            <a:off x="457200" y="2222675"/>
            <a:ext cx="8229600" cy="3261300"/>
          </a:xfrm>
          <a:prstGeom prst="rect">
            <a:avLst/>
          </a:prstGeom>
        </p:spPr>
        <p:txBody>
          <a:bodyPr anchorCtr="0" anchor="t" bIns="91425" lIns="91425" rIns="91425" tIns="91425">
            <a:noAutofit/>
          </a:bodyPr>
          <a:lstStyle/>
          <a:p>
            <a:pPr indent="-228600" lvl="1" marL="914400" rtl="0">
              <a:spcBef>
                <a:spcPts val="0"/>
              </a:spcBef>
              <a:buSzPct val="100000"/>
            </a:pPr>
            <a:r>
              <a:rPr lang="en"/>
              <a:t>Pop art emerged during the 1950’s in England and found it’s way to the U.S. in the 1960’s. The most well known pop artist in the U.S. was Andy Warhol. Warhol presented images of Coke bottles and Campbell’s soup cans in new ways or in greatly enlarged sizes. He wanted to shake viewers out of accustomed ways of looking at the most trivial trappings of modern life.</a:t>
            </a:r>
          </a:p>
          <a:p>
            <a:pPr>
              <a:spcBef>
                <a:spcPts val="0"/>
              </a:spcBef>
              <a:buNone/>
            </a:pPr>
            <a:r>
              <a:t/>
            </a:r>
            <a:endParaRPr/>
          </a:p>
        </p:txBody>
      </p:sp>
      <p:pic>
        <p:nvPicPr>
          <p:cNvPr id="32" name="Shape 32"/>
          <p:cNvPicPr preferRelativeResize="0"/>
          <p:nvPr/>
        </p:nvPicPr>
        <p:blipFill>
          <a:blip r:embed="rId3">
            <a:alphaModFix/>
          </a:blip>
          <a:stretch>
            <a:fillRect/>
          </a:stretch>
        </p:blipFill>
        <p:spPr>
          <a:xfrm>
            <a:off x="800650" y="367025"/>
            <a:ext cx="1085850" cy="1628775"/>
          </a:xfrm>
          <a:prstGeom prst="rect">
            <a:avLst/>
          </a:prstGeom>
          <a:noFill/>
          <a:ln>
            <a:noFill/>
          </a:ln>
        </p:spPr>
      </p:pic>
      <p:pic>
        <p:nvPicPr>
          <p:cNvPr id="33" name="Shape 33"/>
          <p:cNvPicPr preferRelativeResize="0"/>
          <p:nvPr/>
        </p:nvPicPr>
        <p:blipFill>
          <a:blip r:embed="rId4">
            <a:alphaModFix/>
          </a:blip>
          <a:stretch>
            <a:fillRect/>
          </a:stretch>
        </p:blipFill>
        <p:spPr>
          <a:xfrm>
            <a:off x="7046900" y="367025"/>
            <a:ext cx="1085850" cy="1628775"/>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457200" y="78187"/>
            <a:ext cx="8229600" cy="1143000"/>
          </a:xfrm>
          <a:prstGeom prst="rect">
            <a:avLst/>
          </a:prstGeom>
        </p:spPr>
        <p:txBody>
          <a:bodyPr anchorCtr="0" anchor="b" bIns="91425" lIns="91425" rIns="91425" tIns="91425">
            <a:noAutofit/>
          </a:bodyPr>
          <a:lstStyle/>
          <a:p>
            <a:pPr lvl="0" rtl="0">
              <a:spcBef>
                <a:spcPts val="0"/>
              </a:spcBef>
              <a:buNone/>
            </a:pPr>
            <a:r>
              <a:rPr lang="en"/>
              <a:t>What do you see?</a:t>
            </a:r>
          </a:p>
        </p:txBody>
      </p:sp>
      <p:sp>
        <p:nvSpPr>
          <p:cNvPr id="158" name="Shape 158"/>
          <p:cNvSpPr txBox="1"/>
          <p:nvPr>
            <p:ph idx="1" type="body"/>
          </p:nvPr>
        </p:nvSpPr>
        <p:spPr>
          <a:xfrm>
            <a:off x="-264275" y="1528950"/>
            <a:ext cx="7941000" cy="4967700"/>
          </a:xfrm>
          <a:prstGeom prst="rect">
            <a:avLst/>
          </a:prstGeom>
        </p:spPr>
        <p:txBody>
          <a:bodyPr anchorCtr="0" anchor="t" bIns="91425" lIns="91425" rIns="91425" tIns="91425">
            <a:noAutofit/>
          </a:bodyPr>
          <a:lstStyle/>
          <a:p>
            <a:pPr indent="0" lvl="0" marL="457200" rtl="0">
              <a:spcBef>
                <a:spcPts val="0"/>
              </a:spcBef>
              <a:buNone/>
            </a:pPr>
            <a:r>
              <a:t/>
            </a:r>
            <a:endParaRPr/>
          </a:p>
          <a:p>
            <a:pPr indent="0" lvl="0" marL="457200" rtl="0">
              <a:spcBef>
                <a:spcPts val="0"/>
              </a:spcBef>
              <a:buNone/>
            </a:pPr>
            <a:r>
              <a:t/>
            </a:r>
            <a:endParaRPr/>
          </a:p>
          <a:p>
            <a:pPr indent="-152400" lvl="0" marL="342900" rtl="0">
              <a:spcBef>
                <a:spcPts val="0"/>
              </a:spcBef>
              <a:buSzPct val="100000"/>
            </a:pPr>
            <a:r>
              <a:rPr lang="en" sz="2400"/>
              <a:t>good contrast</a:t>
            </a:r>
          </a:p>
          <a:p>
            <a:pPr indent="-152400" lvl="0" marL="342900" rtl="0">
              <a:spcBef>
                <a:spcPts val="0"/>
              </a:spcBef>
              <a:buSzPct val="100000"/>
            </a:pPr>
            <a:r>
              <a:rPr lang="en" sz="2400"/>
              <a:t>multiple views of clothespins</a:t>
            </a:r>
          </a:p>
          <a:p>
            <a:pPr indent="-152400" lvl="0" marL="342900" rtl="0">
              <a:spcBef>
                <a:spcPts val="0"/>
              </a:spcBef>
              <a:buSzPct val="100000"/>
            </a:pPr>
            <a:r>
              <a:rPr lang="en" sz="2400"/>
              <a:t>original composition</a:t>
            </a:r>
          </a:p>
          <a:p>
            <a:pPr indent="-152400" lvl="0" marL="342900" rtl="0">
              <a:spcBef>
                <a:spcPts val="0"/>
              </a:spcBef>
              <a:buSzPct val="100000"/>
            </a:pPr>
            <a:r>
              <a:rPr lang="en" sz="2400"/>
              <a:t>clothespins have volume</a:t>
            </a:r>
          </a:p>
          <a:p>
            <a:pPr lvl="0" rtl="0">
              <a:spcBef>
                <a:spcPts val="0"/>
              </a:spcBef>
              <a:buNone/>
            </a:pPr>
            <a:r>
              <a:t/>
            </a:r>
            <a:endParaRPr sz="2400"/>
          </a:p>
        </p:txBody>
      </p:sp>
      <p:pic>
        <p:nvPicPr>
          <p:cNvPr id="159" name="Shape 159"/>
          <p:cNvPicPr preferRelativeResize="0"/>
          <p:nvPr/>
        </p:nvPicPr>
        <p:blipFill>
          <a:blip r:embed="rId3">
            <a:alphaModFix/>
          </a:blip>
          <a:stretch>
            <a:fillRect/>
          </a:stretch>
        </p:blipFill>
        <p:spPr>
          <a:xfrm>
            <a:off x="4385725" y="1660600"/>
            <a:ext cx="4586449" cy="4637425"/>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457200" y="78187"/>
            <a:ext cx="8229600" cy="1143000"/>
          </a:xfrm>
          <a:prstGeom prst="rect">
            <a:avLst/>
          </a:prstGeom>
        </p:spPr>
        <p:txBody>
          <a:bodyPr anchorCtr="0" anchor="b" bIns="91425" lIns="91425" rIns="91425" tIns="91425">
            <a:noAutofit/>
          </a:bodyPr>
          <a:lstStyle/>
          <a:p>
            <a:pPr lvl="0" rtl="0">
              <a:spcBef>
                <a:spcPts val="0"/>
              </a:spcBef>
              <a:buNone/>
            </a:pPr>
            <a:r>
              <a:rPr lang="en"/>
              <a:t>What do you see?</a:t>
            </a:r>
          </a:p>
        </p:txBody>
      </p:sp>
      <p:sp>
        <p:nvSpPr>
          <p:cNvPr id="165" name="Shape 165"/>
          <p:cNvSpPr txBox="1"/>
          <p:nvPr>
            <p:ph idx="1" type="body"/>
          </p:nvPr>
        </p:nvSpPr>
        <p:spPr>
          <a:xfrm>
            <a:off x="-264275" y="1528950"/>
            <a:ext cx="8951100" cy="4967700"/>
          </a:xfrm>
          <a:prstGeom prst="rect">
            <a:avLst/>
          </a:prstGeom>
        </p:spPr>
        <p:txBody>
          <a:bodyPr anchorCtr="0" anchor="t" bIns="91425" lIns="91425" rIns="91425" tIns="91425">
            <a:noAutofit/>
          </a:bodyPr>
          <a:lstStyle/>
          <a:p>
            <a:pPr indent="0" lvl="0" marL="457200" rtl="0">
              <a:spcBef>
                <a:spcPts val="0"/>
              </a:spcBef>
              <a:buNone/>
            </a:pPr>
            <a:r>
              <a:t/>
            </a:r>
            <a:endParaRPr/>
          </a:p>
          <a:p>
            <a:pPr indent="0" lvl="0" marL="457200" rtl="0">
              <a:spcBef>
                <a:spcPts val="0"/>
              </a:spcBef>
              <a:buNone/>
            </a:pPr>
            <a:r>
              <a:t/>
            </a:r>
            <a:endParaRPr/>
          </a:p>
          <a:p>
            <a:pPr indent="-152400" lvl="0" marL="342900" rtl="0">
              <a:spcBef>
                <a:spcPts val="0"/>
              </a:spcBef>
            </a:pPr>
            <a:r>
              <a:t/>
            </a:r>
            <a:endParaRPr sz="2400"/>
          </a:p>
          <a:p>
            <a:pPr lvl="0" rtl="0">
              <a:spcBef>
                <a:spcPts val="0"/>
              </a:spcBef>
              <a:buNone/>
            </a:pPr>
            <a:r>
              <a:t/>
            </a:r>
            <a:endParaRPr sz="2400"/>
          </a:p>
        </p:txBody>
      </p:sp>
      <p:pic>
        <p:nvPicPr>
          <p:cNvPr id="166" name="Shape 166"/>
          <p:cNvPicPr preferRelativeResize="0"/>
          <p:nvPr/>
        </p:nvPicPr>
        <p:blipFill>
          <a:blip r:embed="rId3">
            <a:alphaModFix/>
          </a:blip>
          <a:stretch>
            <a:fillRect/>
          </a:stretch>
        </p:blipFill>
        <p:spPr>
          <a:xfrm>
            <a:off x="3767300" y="1371125"/>
            <a:ext cx="5210175" cy="49530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457200" y="78187"/>
            <a:ext cx="8229600" cy="1143000"/>
          </a:xfrm>
          <a:prstGeom prst="rect">
            <a:avLst/>
          </a:prstGeom>
        </p:spPr>
        <p:txBody>
          <a:bodyPr anchorCtr="0" anchor="b" bIns="91425" lIns="91425" rIns="91425" tIns="91425">
            <a:noAutofit/>
          </a:bodyPr>
          <a:lstStyle/>
          <a:p>
            <a:pPr lvl="0" rtl="0">
              <a:spcBef>
                <a:spcPts val="0"/>
              </a:spcBef>
              <a:buNone/>
            </a:pPr>
            <a:r>
              <a:rPr lang="en"/>
              <a:t>What do you see?</a:t>
            </a:r>
          </a:p>
        </p:txBody>
      </p:sp>
      <p:sp>
        <p:nvSpPr>
          <p:cNvPr id="172" name="Shape 172"/>
          <p:cNvSpPr txBox="1"/>
          <p:nvPr>
            <p:ph idx="1" type="body"/>
          </p:nvPr>
        </p:nvSpPr>
        <p:spPr>
          <a:xfrm>
            <a:off x="-264275" y="1528950"/>
            <a:ext cx="8951100" cy="4967700"/>
          </a:xfrm>
          <a:prstGeom prst="rect">
            <a:avLst/>
          </a:prstGeom>
        </p:spPr>
        <p:txBody>
          <a:bodyPr anchorCtr="0" anchor="t" bIns="91425" lIns="91425" rIns="91425" tIns="91425">
            <a:noAutofit/>
          </a:bodyPr>
          <a:lstStyle/>
          <a:p>
            <a:pPr indent="-228600" lvl="1" marL="914400" rtl="0">
              <a:spcBef>
                <a:spcPts val="0"/>
              </a:spcBef>
              <a:buClr>
                <a:schemeClr val="lt1"/>
              </a:buClr>
              <a:buSzPct val="100000"/>
            </a:pPr>
            <a:r>
              <a:rPr lang="en" sz="2400"/>
              <a:t>original composition</a:t>
            </a:r>
          </a:p>
          <a:p>
            <a:pPr indent="-228600" lvl="1" marL="914400" rtl="0">
              <a:spcBef>
                <a:spcPts val="0"/>
              </a:spcBef>
              <a:buClr>
                <a:schemeClr val="lt1"/>
              </a:buClr>
              <a:buSzPct val="100000"/>
            </a:pPr>
            <a:r>
              <a:rPr lang="en" sz="2400"/>
              <a:t>great visual texture</a:t>
            </a:r>
          </a:p>
          <a:p>
            <a:pPr indent="-228600" lvl="1" marL="914400" rtl="0">
              <a:spcBef>
                <a:spcPts val="0"/>
              </a:spcBef>
              <a:buClr>
                <a:schemeClr val="lt1"/>
              </a:buClr>
              <a:buSzPct val="100000"/>
            </a:pPr>
            <a:r>
              <a:rPr lang="en" sz="2400"/>
              <a:t>good contrast</a:t>
            </a:r>
          </a:p>
          <a:p>
            <a:pPr indent="-228600" lvl="1" marL="914400" rtl="0">
              <a:spcBef>
                <a:spcPts val="0"/>
              </a:spcBef>
              <a:buClr>
                <a:schemeClr val="lt1"/>
              </a:buClr>
              <a:buSzPct val="100000"/>
            </a:pPr>
            <a:r>
              <a:rPr lang="en" sz="2400"/>
              <a:t>2 blocks a bit lacking</a:t>
            </a:r>
          </a:p>
        </p:txBody>
      </p:sp>
      <p:pic>
        <p:nvPicPr>
          <p:cNvPr id="173" name="Shape 173"/>
          <p:cNvPicPr preferRelativeResize="0"/>
          <p:nvPr/>
        </p:nvPicPr>
        <p:blipFill>
          <a:blip r:embed="rId3">
            <a:alphaModFix/>
          </a:blip>
          <a:stretch>
            <a:fillRect/>
          </a:stretch>
        </p:blipFill>
        <p:spPr>
          <a:xfrm>
            <a:off x="3767300" y="1371125"/>
            <a:ext cx="5210175" cy="4953000"/>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457200" y="78187"/>
            <a:ext cx="8229600" cy="1143000"/>
          </a:xfrm>
          <a:prstGeom prst="rect">
            <a:avLst/>
          </a:prstGeom>
        </p:spPr>
        <p:txBody>
          <a:bodyPr anchorCtr="0" anchor="b" bIns="91425" lIns="91425" rIns="91425" tIns="91425">
            <a:noAutofit/>
          </a:bodyPr>
          <a:lstStyle/>
          <a:p>
            <a:pPr lvl="0" rtl="0">
              <a:spcBef>
                <a:spcPts val="0"/>
              </a:spcBef>
              <a:buNone/>
            </a:pPr>
            <a:r>
              <a:rPr lang="en"/>
              <a:t>What do you see?</a:t>
            </a:r>
          </a:p>
        </p:txBody>
      </p:sp>
      <p:sp>
        <p:nvSpPr>
          <p:cNvPr id="179" name="Shape 179"/>
          <p:cNvSpPr txBox="1"/>
          <p:nvPr>
            <p:ph idx="1" type="body"/>
          </p:nvPr>
        </p:nvSpPr>
        <p:spPr>
          <a:xfrm>
            <a:off x="-264275" y="1528950"/>
            <a:ext cx="8951100" cy="4967700"/>
          </a:xfrm>
          <a:prstGeom prst="rect">
            <a:avLst/>
          </a:prstGeom>
        </p:spPr>
        <p:txBody>
          <a:bodyPr anchorCtr="0" anchor="t" bIns="91425" lIns="91425" rIns="91425" tIns="91425">
            <a:noAutofit/>
          </a:bodyPr>
          <a:lstStyle/>
          <a:p>
            <a:pPr indent="0" lvl="0" marL="457200" rtl="0">
              <a:spcBef>
                <a:spcPts val="0"/>
              </a:spcBef>
              <a:buNone/>
            </a:pPr>
            <a:r>
              <a:t/>
            </a:r>
            <a:endParaRPr sz="2400"/>
          </a:p>
        </p:txBody>
      </p:sp>
      <p:pic>
        <p:nvPicPr>
          <p:cNvPr id="180" name="Shape 180"/>
          <p:cNvPicPr preferRelativeResize="0"/>
          <p:nvPr/>
        </p:nvPicPr>
        <p:blipFill>
          <a:blip r:embed="rId3">
            <a:alphaModFix/>
          </a:blip>
          <a:stretch>
            <a:fillRect/>
          </a:stretch>
        </p:blipFill>
        <p:spPr>
          <a:xfrm>
            <a:off x="4022375" y="1376550"/>
            <a:ext cx="4997800" cy="4717275"/>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457200" y="78187"/>
            <a:ext cx="8229600" cy="1143000"/>
          </a:xfrm>
          <a:prstGeom prst="rect">
            <a:avLst/>
          </a:prstGeom>
        </p:spPr>
        <p:txBody>
          <a:bodyPr anchorCtr="0" anchor="b" bIns="91425" lIns="91425" rIns="91425" tIns="91425">
            <a:noAutofit/>
          </a:bodyPr>
          <a:lstStyle/>
          <a:p>
            <a:pPr lvl="0" rtl="0">
              <a:spcBef>
                <a:spcPts val="0"/>
              </a:spcBef>
              <a:buNone/>
            </a:pPr>
            <a:r>
              <a:rPr lang="en"/>
              <a:t>What do you see?</a:t>
            </a:r>
          </a:p>
        </p:txBody>
      </p:sp>
      <p:sp>
        <p:nvSpPr>
          <p:cNvPr id="186" name="Shape 186"/>
          <p:cNvSpPr txBox="1"/>
          <p:nvPr>
            <p:ph idx="1" type="body"/>
          </p:nvPr>
        </p:nvSpPr>
        <p:spPr>
          <a:xfrm>
            <a:off x="-264275" y="1528950"/>
            <a:ext cx="8951100" cy="4967700"/>
          </a:xfrm>
          <a:prstGeom prst="rect">
            <a:avLst/>
          </a:prstGeom>
        </p:spPr>
        <p:txBody>
          <a:bodyPr anchorCtr="0" anchor="t" bIns="91425" lIns="91425" rIns="91425" tIns="91425">
            <a:noAutofit/>
          </a:bodyPr>
          <a:lstStyle/>
          <a:p>
            <a:pPr indent="-228600" lvl="1" marL="914400" rtl="0">
              <a:spcBef>
                <a:spcPts val="0"/>
              </a:spcBef>
            </a:pPr>
            <a:r>
              <a:rPr lang="en" sz="2400"/>
              <a:t>hard to distinguish </a:t>
            </a:r>
          </a:p>
          <a:p>
            <a:pPr indent="-228600" lvl="1" marL="914400" rtl="0">
              <a:spcBef>
                <a:spcPts val="0"/>
              </a:spcBef>
            </a:pPr>
            <a:r>
              <a:rPr lang="en" sz="2400"/>
              <a:t>good color</a:t>
            </a:r>
          </a:p>
          <a:p>
            <a:pPr indent="-228600" lvl="1" marL="914400" rtl="0">
              <a:spcBef>
                <a:spcPts val="0"/>
              </a:spcBef>
            </a:pPr>
            <a:r>
              <a:rPr lang="en" sz="2400"/>
              <a:t>needs more clothespins</a:t>
            </a:r>
          </a:p>
          <a:p>
            <a:pPr indent="0" lvl="0" marL="457200" rtl="0">
              <a:spcBef>
                <a:spcPts val="0"/>
              </a:spcBef>
              <a:buNone/>
            </a:pPr>
            <a:r>
              <a:t/>
            </a:r>
            <a:endParaRPr sz="2400"/>
          </a:p>
        </p:txBody>
      </p:sp>
      <p:pic>
        <p:nvPicPr>
          <p:cNvPr id="187" name="Shape 187"/>
          <p:cNvPicPr preferRelativeResize="0"/>
          <p:nvPr/>
        </p:nvPicPr>
        <p:blipFill>
          <a:blip r:embed="rId3">
            <a:alphaModFix/>
          </a:blip>
          <a:stretch>
            <a:fillRect/>
          </a:stretch>
        </p:blipFill>
        <p:spPr>
          <a:xfrm>
            <a:off x="4022375" y="1376550"/>
            <a:ext cx="4997800" cy="4717275"/>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2947475" y="274650"/>
            <a:ext cx="5739300" cy="1143000"/>
          </a:xfrm>
          <a:prstGeom prst="rect">
            <a:avLst/>
          </a:prstGeom>
        </p:spPr>
        <p:txBody>
          <a:bodyPr anchorCtr="0" anchor="b" bIns="91425" lIns="91425" rIns="91425" tIns="91425">
            <a:noAutofit/>
          </a:bodyPr>
          <a:lstStyle/>
          <a:p>
            <a:pPr>
              <a:spcBef>
                <a:spcPts val="0"/>
              </a:spcBef>
              <a:buNone/>
            </a:pPr>
            <a:r>
              <a:rPr lang="en"/>
              <a:t>DIRECTIONS</a:t>
            </a:r>
          </a:p>
        </p:txBody>
      </p:sp>
      <p:sp>
        <p:nvSpPr>
          <p:cNvPr id="193" name="Shape 193"/>
          <p:cNvSpPr txBox="1"/>
          <p:nvPr>
            <p:ph idx="1" type="body"/>
          </p:nvPr>
        </p:nvSpPr>
        <p:spPr>
          <a:xfrm>
            <a:off x="457200" y="1600200"/>
            <a:ext cx="8229600" cy="4967700"/>
          </a:xfrm>
          <a:prstGeom prst="rect">
            <a:avLst/>
          </a:prstGeom>
        </p:spPr>
        <p:txBody>
          <a:bodyPr anchorCtr="0" anchor="t" bIns="91425" lIns="91425" rIns="91425" tIns="91425">
            <a:noAutofit/>
          </a:bodyPr>
          <a:lstStyle/>
          <a:p>
            <a:pPr indent="0" lvl="0" marL="457200" rtl="0">
              <a:spcBef>
                <a:spcPts val="0"/>
              </a:spcBef>
              <a:buNone/>
            </a:pPr>
            <a:r>
              <a:rPr lang="en" sz="2000"/>
              <a:t>-Do 10-15 thumbnail drawings of clothespin. Zoom in, crop etc.</a:t>
            </a:r>
          </a:p>
          <a:p>
            <a:pPr indent="0" lvl="0" marL="457200" rtl="0">
              <a:spcBef>
                <a:spcPts val="0"/>
              </a:spcBef>
              <a:buNone/>
            </a:pPr>
            <a:r>
              <a:rPr lang="en" sz="2000"/>
              <a:t>-Color each composition to create a unique design. </a:t>
            </a:r>
          </a:p>
          <a:p>
            <a:pPr indent="0" lvl="0" marL="457200" rtl="0">
              <a:spcBef>
                <a:spcPts val="0"/>
              </a:spcBef>
              <a:buNone/>
            </a:pPr>
            <a:r>
              <a:rPr lang="en" sz="2000"/>
              <a:t>-Cut out 9 of the best compositions and  arrange in sketchbook.</a:t>
            </a:r>
          </a:p>
          <a:p>
            <a:pPr indent="0" lvl="0" marL="457200" rtl="0">
              <a:spcBef>
                <a:spcPts val="0"/>
              </a:spcBef>
              <a:buNone/>
            </a:pPr>
            <a:r>
              <a:rPr lang="en" sz="2000"/>
              <a:t>-Arrange 2” compositions into one large composition. flip, rotate.</a:t>
            </a:r>
          </a:p>
          <a:p>
            <a:pPr indent="0" lvl="0" marL="457200" rtl="0">
              <a:spcBef>
                <a:spcPts val="0"/>
              </a:spcBef>
              <a:buNone/>
            </a:pPr>
            <a:r>
              <a:rPr lang="en" sz="2000"/>
              <a:t>-Consider emphasis, composition, colors, balance, and visual flow.</a:t>
            </a:r>
          </a:p>
          <a:p>
            <a:pPr indent="0" lvl="0" marL="457200" rtl="0">
              <a:spcBef>
                <a:spcPts val="0"/>
              </a:spcBef>
              <a:buNone/>
            </a:pPr>
            <a:r>
              <a:rPr lang="en" sz="2000"/>
              <a:t>-When composition is strong, glue 2” pieces in place.</a:t>
            </a:r>
          </a:p>
          <a:p>
            <a:pPr indent="0" lvl="0" marL="457200" rtl="0">
              <a:spcBef>
                <a:spcPts val="0"/>
              </a:spcBef>
              <a:buNone/>
            </a:pPr>
            <a:r>
              <a:rPr lang="en" sz="2000"/>
              <a:t>-On 18”X24” paper, center a 15”X15” square.</a:t>
            </a:r>
          </a:p>
          <a:p>
            <a:pPr indent="0" lvl="0" marL="457200" rtl="0">
              <a:spcBef>
                <a:spcPts val="0"/>
              </a:spcBef>
              <a:buNone/>
            </a:pPr>
            <a:r>
              <a:rPr lang="en" sz="2000"/>
              <a:t>-Divide 15” square into 9, 5” squares lightly.</a:t>
            </a:r>
          </a:p>
          <a:p>
            <a:pPr>
              <a:spcBef>
                <a:spcPts val="0"/>
              </a:spcBef>
              <a:buNone/>
            </a:pPr>
            <a:r>
              <a:t/>
            </a:r>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title"/>
          </p:nvPr>
        </p:nvSpPr>
        <p:spPr>
          <a:xfrm>
            <a:off x="3403050" y="0"/>
            <a:ext cx="2337899" cy="1143000"/>
          </a:xfrm>
          <a:prstGeom prst="rect">
            <a:avLst/>
          </a:prstGeom>
        </p:spPr>
        <p:txBody>
          <a:bodyPr anchorCtr="0" anchor="b" bIns="91425" lIns="91425" rIns="91425" tIns="91425">
            <a:noAutofit/>
          </a:bodyPr>
          <a:lstStyle/>
          <a:p>
            <a:pPr>
              <a:spcBef>
                <a:spcPts val="0"/>
              </a:spcBef>
              <a:buNone/>
            </a:pPr>
            <a:r>
              <a:t/>
            </a:r>
            <a:endParaRPr/>
          </a:p>
        </p:txBody>
      </p:sp>
      <p:sp>
        <p:nvSpPr>
          <p:cNvPr id="199" name="Shape 199"/>
          <p:cNvSpPr txBox="1"/>
          <p:nvPr>
            <p:ph idx="1" type="body"/>
          </p:nvPr>
        </p:nvSpPr>
        <p:spPr>
          <a:xfrm>
            <a:off x="457200" y="1409725"/>
            <a:ext cx="8229600" cy="4967700"/>
          </a:xfrm>
          <a:prstGeom prst="rect">
            <a:avLst/>
          </a:prstGeom>
        </p:spPr>
        <p:txBody>
          <a:bodyPr anchorCtr="0" anchor="t" bIns="91425" lIns="91425" rIns="91425" tIns="91425">
            <a:noAutofit/>
          </a:bodyPr>
          <a:lstStyle/>
          <a:p>
            <a:pPr lvl="0" rtl="0">
              <a:spcBef>
                <a:spcPts val="0"/>
              </a:spcBef>
              <a:buNone/>
            </a:pPr>
            <a:r>
              <a:rPr lang="en" sz="2000"/>
              <a:t>     Do 10-15 thumbnail drawings of clothespin. Zoom in, crop etc.</a:t>
            </a:r>
          </a:p>
          <a:p>
            <a:pPr>
              <a:spcBef>
                <a:spcPts val="0"/>
              </a:spcBef>
              <a:buNone/>
            </a:pPr>
            <a:r>
              <a:rPr lang="en" sz="2000"/>
              <a:t>     Add interesting backgrounds (Bonus if you develop a theme)</a:t>
            </a:r>
          </a:p>
        </p:txBody>
      </p:sp>
      <p:pic>
        <p:nvPicPr>
          <p:cNvPr id="200" name="Shape 200"/>
          <p:cNvPicPr preferRelativeResize="0"/>
          <p:nvPr/>
        </p:nvPicPr>
        <p:blipFill>
          <a:blip r:embed="rId3">
            <a:alphaModFix/>
          </a:blip>
          <a:stretch>
            <a:fillRect/>
          </a:stretch>
        </p:blipFill>
        <p:spPr>
          <a:xfrm>
            <a:off x="814850" y="2372025"/>
            <a:ext cx="3505349" cy="4002950"/>
          </a:xfrm>
          <a:prstGeom prst="rect">
            <a:avLst/>
          </a:prstGeom>
          <a:noFill/>
          <a:ln>
            <a:noFill/>
          </a:ln>
        </p:spPr>
      </p:pic>
      <p:pic>
        <p:nvPicPr>
          <p:cNvPr id="201" name="Shape 201"/>
          <p:cNvPicPr preferRelativeResize="0"/>
          <p:nvPr/>
        </p:nvPicPr>
        <p:blipFill>
          <a:blip r:embed="rId4">
            <a:alphaModFix/>
          </a:blip>
          <a:stretch>
            <a:fillRect/>
          </a:stretch>
        </p:blipFill>
        <p:spPr>
          <a:xfrm>
            <a:off x="4742750" y="2374475"/>
            <a:ext cx="3505349" cy="400295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type="title"/>
          </p:nvPr>
        </p:nvSpPr>
        <p:spPr>
          <a:xfrm>
            <a:off x="3403050" y="0"/>
            <a:ext cx="2337899" cy="1143000"/>
          </a:xfrm>
          <a:prstGeom prst="rect">
            <a:avLst/>
          </a:prstGeom>
        </p:spPr>
        <p:txBody>
          <a:bodyPr anchorCtr="0" anchor="b" bIns="91425" lIns="91425" rIns="91425" tIns="91425">
            <a:noAutofit/>
          </a:bodyPr>
          <a:lstStyle/>
          <a:p>
            <a:pPr lvl="0" rtl="0">
              <a:spcBef>
                <a:spcPts val="0"/>
              </a:spcBef>
              <a:buNone/>
            </a:pPr>
            <a:r>
              <a:t/>
            </a:r>
            <a:endParaRPr/>
          </a:p>
        </p:txBody>
      </p:sp>
      <p:sp>
        <p:nvSpPr>
          <p:cNvPr id="207" name="Shape 207"/>
          <p:cNvSpPr txBox="1"/>
          <p:nvPr>
            <p:ph idx="1" type="body"/>
          </p:nvPr>
        </p:nvSpPr>
        <p:spPr>
          <a:xfrm>
            <a:off x="457200" y="1600200"/>
            <a:ext cx="8229600" cy="4967700"/>
          </a:xfrm>
          <a:prstGeom prst="rect">
            <a:avLst/>
          </a:prstGeom>
        </p:spPr>
        <p:txBody>
          <a:bodyPr anchorCtr="0" anchor="t" bIns="91425" lIns="91425" rIns="91425" tIns="91425">
            <a:noAutofit/>
          </a:bodyPr>
          <a:lstStyle/>
          <a:p>
            <a:pPr lvl="0" rtl="0">
              <a:spcBef>
                <a:spcPts val="0"/>
              </a:spcBef>
              <a:buNone/>
            </a:pPr>
            <a:r>
              <a:rPr lang="en"/>
              <a:t>       </a:t>
            </a:r>
          </a:p>
        </p:txBody>
      </p:sp>
      <p:pic>
        <p:nvPicPr>
          <p:cNvPr id="208" name="Shape 208"/>
          <p:cNvPicPr preferRelativeResize="0"/>
          <p:nvPr/>
        </p:nvPicPr>
        <p:blipFill>
          <a:blip r:embed="rId3">
            <a:alphaModFix/>
          </a:blip>
          <a:stretch>
            <a:fillRect/>
          </a:stretch>
        </p:blipFill>
        <p:spPr>
          <a:xfrm>
            <a:off x="715649" y="1384825"/>
            <a:ext cx="7610526" cy="4654550"/>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p:cNvSpPr txBox="1"/>
          <p:nvPr>
            <p:ph type="title"/>
          </p:nvPr>
        </p:nvSpPr>
        <p:spPr>
          <a:xfrm>
            <a:off x="3403050" y="0"/>
            <a:ext cx="2337899" cy="1143000"/>
          </a:xfrm>
          <a:prstGeom prst="rect">
            <a:avLst/>
          </a:prstGeom>
        </p:spPr>
        <p:txBody>
          <a:bodyPr anchorCtr="0" anchor="b" bIns="91425" lIns="91425" rIns="91425" tIns="91425">
            <a:noAutofit/>
          </a:bodyPr>
          <a:lstStyle/>
          <a:p>
            <a:pPr lvl="0" rtl="0">
              <a:spcBef>
                <a:spcPts val="0"/>
              </a:spcBef>
              <a:buNone/>
            </a:pPr>
            <a:r>
              <a:t/>
            </a:r>
            <a:endParaRPr/>
          </a:p>
        </p:txBody>
      </p:sp>
      <p:sp>
        <p:nvSpPr>
          <p:cNvPr id="214" name="Shape 214"/>
          <p:cNvSpPr txBox="1"/>
          <p:nvPr>
            <p:ph idx="1" type="body"/>
          </p:nvPr>
        </p:nvSpPr>
        <p:spPr>
          <a:xfrm>
            <a:off x="457200" y="1600200"/>
            <a:ext cx="8229600" cy="4967700"/>
          </a:xfrm>
          <a:prstGeom prst="rect">
            <a:avLst/>
          </a:prstGeom>
        </p:spPr>
        <p:txBody>
          <a:bodyPr anchorCtr="0" anchor="t" bIns="91425" lIns="91425" rIns="91425" tIns="91425">
            <a:noAutofit/>
          </a:bodyPr>
          <a:lstStyle/>
          <a:p>
            <a:pPr lvl="0" rtl="0">
              <a:spcBef>
                <a:spcPts val="0"/>
              </a:spcBef>
              <a:buNone/>
            </a:pPr>
            <a:r>
              <a:t/>
            </a:r>
            <a:endParaRPr/>
          </a:p>
        </p:txBody>
      </p:sp>
      <p:pic>
        <p:nvPicPr>
          <p:cNvPr id="215" name="Shape 215"/>
          <p:cNvPicPr preferRelativeResize="0"/>
          <p:nvPr/>
        </p:nvPicPr>
        <p:blipFill>
          <a:blip r:embed="rId3">
            <a:alphaModFix/>
          </a:blip>
          <a:stretch>
            <a:fillRect/>
          </a:stretch>
        </p:blipFill>
        <p:spPr>
          <a:xfrm>
            <a:off x="1187850" y="1296350"/>
            <a:ext cx="6550249" cy="440547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 name="Shape 37"/>
        <p:cNvGrpSpPr/>
        <p:nvPr/>
      </p:nvGrpSpPr>
      <p:grpSpPr>
        <a:xfrm>
          <a:off x="0" y="0"/>
          <a:ext cx="0" cy="0"/>
          <a:chOff x="0" y="0"/>
          <a:chExt cx="0" cy="0"/>
        </a:xfrm>
      </p:grpSpPr>
      <p:sp>
        <p:nvSpPr>
          <p:cNvPr id="38" name="Shape 38"/>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
              <a:t>                   Andy Warhol’s </a:t>
            </a:r>
          </a:p>
          <a:p>
            <a:pPr>
              <a:spcBef>
                <a:spcPts val="0"/>
              </a:spcBef>
              <a:buNone/>
            </a:pPr>
            <a:r>
              <a:rPr lang="en"/>
              <a:t>            Campbell’s Soup Cans</a:t>
            </a:r>
          </a:p>
        </p:txBody>
      </p:sp>
      <p:sp>
        <p:nvSpPr>
          <p:cNvPr id="39" name="Shape 39"/>
          <p:cNvSpPr txBox="1"/>
          <p:nvPr>
            <p:ph idx="1" type="body"/>
          </p:nvPr>
        </p:nvSpPr>
        <p:spPr>
          <a:xfrm>
            <a:off x="457200" y="1600200"/>
            <a:ext cx="8229600" cy="49677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a:spcBef>
                <a:spcPts val="0"/>
              </a:spcBef>
              <a:buNone/>
            </a:pPr>
            <a:r>
              <a:rPr lang="en"/>
              <a:t>                                    1962</a:t>
            </a:r>
          </a:p>
        </p:txBody>
      </p:sp>
      <p:pic>
        <p:nvPicPr>
          <p:cNvPr id="40" name="Shape 40"/>
          <p:cNvPicPr preferRelativeResize="0"/>
          <p:nvPr/>
        </p:nvPicPr>
        <p:blipFill>
          <a:blip r:embed="rId3">
            <a:alphaModFix/>
          </a:blip>
          <a:stretch>
            <a:fillRect/>
          </a:stretch>
        </p:blipFill>
        <p:spPr>
          <a:xfrm>
            <a:off x="1093900" y="1676406"/>
            <a:ext cx="7031974" cy="447547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
              <a:t>                   Andy Warhol’s </a:t>
            </a:r>
          </a:p>
          <a:p>
            <a:pPr lvl="0" rtl="0">
              <a:spcBef>
                <a:spcPts val="0"/>
              </a:spcBef>
              <a:buNone/>
            </a:pPr>
            <a:r>
              <a:rPr lang="en"/>
              <a:t>            Campbell’s Soup Cans</a:t>
            </a:r>
          </a:p>
        </p:txBody>
      </p:sp>
      <p:sp>
        <p:nvSpPr>
          <p:cNvPr id="46" name="Shape 46"/>
          <p:cNvSpPr txBox="1"/>
          <p:nvPr>
            <p:ph idx="1" type="body"/>
          </p:nvPr>
        </p:nvSpPr>
        <p:spPr>
          <a:xfrm>
            <a:off x="457200" y="1600200"/>
            <a:ext cx="8229600" cy="49677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a:p>
            <a:pPr lvl="0" rtl="0">
              <a:spcBef>
                <a:spcPts val="0"/>
              </a:spcBef>
              <a:buNone/>
            </a:pPr>
            <a:r>
              <a:t/>
            </a:r>
            <a:endParaRPr/>
          </a:p>
        </p:txBody>
      </p:sp>
      <p:pic>
        <p:nvPicPr>
          <p:cNvPr id="47" name="Shape 47"/>
          <p:cNvPicPr preferRelativeResize="0"/>
          <p:nvPr/>
        </p:nvPicPr>
        <p:blipFill>
          <a:blip r:embed="rId3">
            <a:alphaModFix/>
          </a:blip>
          <a:stretch>
            <a:fillRect/>
          </a:stretch>
        </p:blipFill>
        <p:spPr>
          <a:xfrm>
            <a:off x="1784709" y="1832800"/>
            <a:ext cx="5422175" cy="45024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 name="Shape 51"/>
        <p:cNvGrpSpPr/>
        <p:nvPr/>
      </p:nvGrpSpPr>
      <p:grpSpPr>
        <a:xfrm>
          <a:off x="0" y="0"/>
          <a:ext cx="0" cy="0"/>
          <a:chOff x="0" y="0"/>
          <a:chExt cx="0" cy="0"/>
        </a:xfrm>
      </p:grpSpPr>
      <p:sp>
        <p:nvSpPr>
          <p:cNvPr id="52" name="Shape 52"/>
          <p:cNvSpPr txBox="1"/>
          <p:nvPr>
            <p:ph type="title"/>
          </p:nvPr>
        </p:nvSpPr>
        <p:spPr>
          <a:xfrm>
            <a:off x="457200" y="274637"/>
            <a:ext cx="8229600" cy="1143000"/>
          </a:xfrm>
          <a:prstGeom prst="rect">
            <a:avLst/>
          </a:prstGeom>
        </p:spPr>
        <p:txBody>
          <a:bodyPr anchorCtr="0" anchor="b" bIns="91425" lIns="91425" rIns="91425" tIns="91425">
            <a:noAutofit/>
          </a:bodyPr>
          <a:lstStyle/>
          <a:p>
            <a:pPr>
              <a:spcBef>
                <a:spcPts val="0"/>
              </a:spcBef>
              <a:buNone/>
            </a:pPr>
            <a:r>
              <a:t/>
            </a:r>
            <a:endParaRPr/>
          </a:p>
        </p:txBody>
      </p:sp>
      <p:sp>
        <p:nvSpPr>
          <p:cNvPr id="53" name="Shape 53"/>
          <p:cNvSpPr txBox="1"/>
          <p:nvPr>
            <p:ph idx="1" type="body"/>
          </p:nvPr>
        </p:nvSpPr>
        <p:spPr>
          <a:xfrm>
            <a:off x="457200" y="1600200"/>
            <a:ext cx="8229600" cy="4967700"/>
          </a:xfrm>
          <a:prstGeom prst="rect">
            <a:avLst/>
          </a:prstGeom>
        </p:spPr>
        <p:txBody>
          <a:bodyPr anchorCtr="0" anchor="t" bIns="91425" lIns="91425" rIns="91425" tIns="91425">
            <a:noAutofit/>
          </a:bodyPr>
          <a:lstStyle/>
          <a:p>
            <a:pPr>
              <a:spcBef>
                <a:spcPts val="0"/>
              </a:spcBef>
              <a:buNone/>
            </a:pPr>
            <a:r>
              <a:t/>
            </a:r>
            <a:endParaRPr/>
          </a:p>
        </p:txBody>
      </p:sp>
      <p:pic>
        <p:nvPicPr>
          <p:cNvPr id="54" name="Shape 54"/>
          <p:cNvPicPr preferRelativeResize="0"/>
          <p:nvPr/>
        </p:nvPicPr>
        <p:blipFill>
          <a:blip r:embed="rId3">
            <a:alphaModFix/>
          </a:blip>
          <a:stretch>
            <a:fillRect/>
          </a:stretch>
        </p:blipFill>
        <p:spPr>
          <a:xfrm>
            <a:off x="103601" y="1417650"/>
            <a:ext cx="3951000" cy="3946923"/>
          </a:xfrm>
          <a:prstGeom prst="rect">
            <a:avLst/>
          </a:prstGeom>
          <a:noFill/>
          <a:ln>
            <a:noFill/>
          </a:ln>
        </p:spPr>
      </p:pic>
      <p:pic>
        <p:nvPicPr>
          <p:cNvPr id="55" name="Shape 55"/>
          <p:cNvPicPr preferRelativeResize="0"/>
          <p:nvPr/>
        </p:nvPicPr>
        <p:blipFill>
          <a:blip r:embed="rId4">
            <a:alphaModFix/>
          </a:blip>
          <a:stretch>
            <a:fillRect/>
          </a:stretch>
        </p:blipFill>
        <p:spPr>
          <a:xfrm>
            <a:off x="4183486" y="1417650"/>
            <a:ext cx="4973940" cy="3946924"/>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title"/>
          </p:nvPr>
        </p:nvSpPr>
        <p:spPr>
          <a:xfrm>
            <a:off x="457200" y="274637"/>
            <a:ext cx="8229600" cy="1143000"/>
          </a:xfrm>
          <a:prstGeom prst="rect">
            <a:avLst/>
          </a:prstGeom>
        </p:spPr>
        <p:txBody>
          <a:bodyPr anchorCtr="0" anchor="b" bIns="91425" lIns="91425" rIns="91425" tIns="91425">
            <a:noAutofit/>
          </a:bodyPr>
          <a:lstStyle/>
          <a:p>
            <a:pPr>
              <a:spcBef>
                <a:spcPts val="0"/>
              </a:spcBef>
              <a:buNone/>
            </a:pPr>
            <a:r>
              <a:rPr lang="en"/>
              <a:t>Jasper Johns</a:t>
            </a:r>
          </a:p>
        </p:txBody>
      </p:sp>
      <p:sp>
        <p:nvSpPr>
          <p:cNvPr id="61" name="Shape 61"/>
          <p:cNvSpPr txBox="1"/>
          <p:nvPr>
            <p:ph idx="1" type="body"/>
          </p:nvPr>
        </p:nvSpPr>
        <p:spPr>
          <a:xfrm>
            <a:off x="457200" y="1600200"/>
            <a:ext cx="8229600" cy="4967700"/>
          </a:xfrm>
          <a:prstGeom prst="rect">
            <a:avLst/>
          </a:prstGeom>
        </p:spPr>
        <p:txBody>
          <a:bodyPr anchorCtr="0" anchor="t" bIns="91425" lIns="91425" rIns="91425" tIns="91425">
            <a:noAutofit/>
          </a:bodyPr>
          <a:lstStyle/>
          <a:p>
            <a:pPr>
              <a:spcBef>
                <a:spcPts val="0"/>
              </a:spcBef>
              <a:buNone/>
            </a:pPr>
            <a:r>
              <a:t/>
            </a:r>
            <a:endParaRPr/>
          </a:p>
        </p:txBody>
      </p:sp>
      <p:pic>
        <p:nvPicPr>
          <p:cNvPr id="62" name="Shape 62"/>
          <p:cNvPicPr preferRelativeResize="0"/>
          <p:nvPr/>
        </p:nvPicPr>
        <p:blipFill>
          <a:blip r:embed="rId3">
            <a:alphaModFix/>
          </a:blip>
          <a:stretch>
            <a:fillRect/>
          </a:stretch>
        </p:blipFill>
        <p:spPr>
          <a:xfrm>
            <a:off x="1192179" y="1600196"/>
            <a:ext cx="6539745" cy="452934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title"/>
          </p:nvPr>
        </p:nvSpPr>
        <p:spPr>
          <a:xfrm>
            <a:off x="457200" y="274637"/>
            <a:ext cx="8229600" cy="1143000"/>
          </a:xfrm>
          <a:prstGeom prst="rect">
            <a:avLst/>
          </a:prstGeom>
        </p:spPr>
        <p:txBody>
          <a:bodyPr anchorCtr="0" anchor="b" bIns="91425" lIns="91425" rIns="91425" tIns="91425">
            <a:noAutofit/>
          </a:bodyPr>
          <a:lstStyle/>
          <a:p>
            <a:pPr>
              <a:spcBef>
                <a:spcPts val="0"/>
              </a:spcBef>
              <a:buNone/>
            </a:pPr>
            <a:r>
              <a:t/>
            </a:r>
            <a:endParaRPr/>
          </a:p>
        </p:txBody>
      </p:sp>
      <p:sp>
        <p:nvSpPr>
          <p:cNvPr id="68" name="Shape 68"/>
          <p:cNvSpPr txBox="1"/>
          <p:nvPr>
            <p:ph idx="1" type="body"/>
          </p:nvPr>
        </p:nvSpPr>
        <p:spPr>
          <a:xfrm>
            <a:off x="457200" y="1600200"/>
            <a:ext cx="8229600" cy="4967700"/>
          </a:xfrm>
          <a:prstGeom prst="rect">
            <a:avLst/>
          </a:prstGeom>
        </p:spPr>
        <p:txBody>
          <a:bodyPr anchorCtr="0" anchor="t" bIns="91425" lIns="91425" rIns="91425" tIns="91425">
            <a:noAutofit/>
          </a:bodyPr>
          <a:lstStyle/>
          <a:p>
            <a:pPr>
              <a:spcBef>
                <a:spcPts val="0"/>
              </a:spcBef>
              <a:buNone/>
            </a:pPr>
            <a:r>
              <a:t/>
            </a:r>
            <a:endParaRPr/>
          </a:p>
        </p:txBody>
      </p:sp>
      <p:pic>
        <p:nvPicPr>
          <p:cNvPr id="69" name="Shape 69"/>
          <p:cNvPicPr preferRelativeResize="0"/>
          <p:nvPr/>
        </p:nvPicPr>
        <p:blipFill>
          <a:blip r:embed="rId3">
            <a:alphaModFix/>
          </a:blip>
          <a:stretch>
            <a:fillRect/>
          </a:stretch>
        </p:blipFill>
        <p:spPr>
          <a:xfrm>
            <a:off x="71450" y="606952"/>
            <a:ext cx="9072549" cy="5688897"/>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457200" y="274637"/>
            <a:ext cx="8229600" cy="1143000"/>
          </a:xfrm>
          <a:prstGeom prst="rect">
            <a:avLst/>
          </a:prstGeom>
        </p:spPr>
        <p:txBody>
          <a:bodyPr anchorCtr="0" anchor="b" bIns="91425" lIns="91425" rIns="91425" tIns="91425">
            <a:noAutofit/>
          </a:bodyPr>
          <a:lstStyle/>
          <a:p>
            <a:pPr>
              <a:spcBef>
                <a:spcPts val="0"/>
              </a:spcBef>
              <a:buNone/>
            </a:pPr>
            <a:r>
              <a:rPr lang="en"/>
              <a:t>Roy Lichtenstein</a:t>
            </a:r>
          </a:p>
        </p:txBody>
      </p:sp>
      <p:sp>
        <p:nvSpPr>
          <p:cNvPr id="75" name="Shape 75"/>
          <p:cNvSpPr txBox="1"/>
          <p:nvPr>
            <p:ph idx="1" type="body"/>
          </p:nvPr>
        </p:nvSpPr>
        <p:spPr>
          <a:xfrm>
            <a:off x="457200" y="1600200"/>
            <a:ext cx="8229600" cy="4967700"/>
          </a:xfrm>
          <a:prstGeom prst="rect">
            <a:avLst/>
          </a:prstGeom>
        </p:spPr>
        <p:txBody>
          <a:bodyPr anchorCtr="0" anchor="t" bIns="91425" lIns="91425" rIns="91425" tIns="91425">
            <a:noAutofit/>
          </a:bodyPr>
          <a:lstStyle/>
          <a:p>
            <a:pPr>
              <a:spcBef>
                <a:spcPts val="0"/>
              </a:spcBef>
              <a:buNone/>
            </a:pPr>
            <a:r>
              <a:t/>
            </a:r>
            <a:endParaRPr/>
          </a:p>
        </p:txBody>
      </p:sp>
      <p:pic>
        <p:nvPicPr>
          <p:cNvPr id="76" name="Shape 76"/>
          <p:cNvPicPr preferRelativeResize="0"/>
          <p:nvPr/>
        </p:nvPicPr>
        <p:blipFill>
          <a:blip r:embed="rId3">
            <a:alphaModFix/>
          </a:blip>
          <a:stretch>
            <a:fillRect/>
          </a:stretch>
        </p:blipFill>
        <p:spPr>
          <a:xfrm>
            <a:off x="1062637" y="1600200"/>
            <a:ext cx="7018725" cy="522505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457200" y="274637"/>
            <a:ext cx="8229600" cy="1143000"/>
          </a:xfrm>
          <a:prstGeom prst="rect">
            <a:avLst/>
          </a:prstGeom>
        </p:spPr>
        <p:txBody>
          <a:bodyPr anchorCtr="0" anchor="b" bIns="91425" lIns="91425" rIns="91425" tIns="91425">
            <a:noAutofit/>
          </a:bodyPr>
          <a:lstStyle/>
          <a:p>
            <a:pPr>
              <a:spcBef>
                <a:spcPts val="0"/>
              </a:spcBef>
              <a:buNone/>
            </a:pPr>
            <a:r>
              <a:t/>
            </a:r>
            <a:endParaRPr/>
          </a:p>
        </p:txBody>
      </p:sp>
      <p:sp>
        <p:nvSpPr>
          <p:cNvPr id="82" name="Shape 82"/>
          <p:cNvSpPr txBox="1"/>
          <p:nvPr>
            <p:ph idx="1" type="body"/>
          </p:nvPr>
        </p:nvSpPr>
        <p:spPr>
          <a:xfrm>
            <a:off x="457200" y="1600200"/>
            <a:ext cx="8229600" cy="4967700"/>
          </a:xfrm>
          <a:prstGeom prst="rect">
            <a:avLst/>
          </a:prstGeom>
        </p:spPr>
        <p:txBody>
          <a:bodyPr anchorCtr="0" anchor="t" bIns="91425" lIns="91425" rIns="91425" tIns="91425">
            <a:noAutofit/>
          </a:bodyPr>
          <a:lstStyle/>
          <a:p>
            <a:pPr>
              <a:spcBef>
                <a:spcPts val="0"/>
              </a:spcBef>
              <a:buNone/>
            </a:pPr>
            <a:r>
              <a:t/>
            </a:r>
            <a:endParaRPr/>
          </a:p>
        </p:txBody>
      </p:sp>
      <p:pic>
        <p:nvPicPr>
          <p:cNvPr id="83" name="Shape 83"/>
          <p:cNvPicPr preferRelativeResize="0"/>
          <p:nvPr/>
        </p:nvPicPr>
        <p:blipFill>
          <a:blip r:embed="rId3">
            <a:alphaModFix/>
          </a:blip>
          <a:stretch>
            <a:fillRect/>
          </a:stretch>
        </p:blipFill>
        <p:spPr>
          <a:xfrm>
            <a:off x="396475" y="853675"/>
            <a:ext cx="8279500" cy="49677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Custom 346">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