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ighteous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14" Type="http://schemas.openxmlformats.org/officeDocument/2006/relationships/font" Target="fonts/Righteous-regular.fntdata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0.jp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Relationship Id="rId4" Type="http://schemas.openxmlformats.org/officeDocument/2006/relationships/image" Target="../media/image0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Relationship Id="rId4" Type="http://schemas.openxmlformats.org/officeDocument/2006/relationships/image" Target="../media/image0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Relationship Id="rId4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" y="0"/>
            <a:ext cx="92690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>
                <a:solidFill>
                  <a:srgbClr val="F3F3F3"/>
                </a:solidFill>
                <a:latin typeface="Righteous"/>
                <a:ea typeface="Righteous"/>
                <a:cs typeface="Righteous"/>
                <a:sym typeface="Righteous"/>
              </a:rPr>
              <a:t>Polymer Lift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Art Proficient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249" y="17575"/>
            <a:ext cx="50342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174125" y="254500"/>
            <a:ext cx="3777299" cy="479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Objective: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Students will use multiple layers of acrylic paint and gel medium to create “lifts” of paint that can be peeled or “lifted” off of a surface and attached to another.  </a:t>
            </a:r>
            <a:r>
              <a:rPr lang="en"/>
              <a:t> 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214325" y="174125"/>
            <a:ext cx="8813700" cy="48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/>
              <a:t>Directions: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500"/>
          </a:p>
          <a:p>
            <a:pPr indent="-32385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500"/>
              <a:t>Students apply masking tape in a 6 in by 6in square to a piece of glass (not plexiglass)</a:t>
            </a:r>
          </a:p>
          <a:p>
            <a:pPr indent="-32385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500"/>
              <a:t>Clear gel gloss medium is applied to the inside of the tape square (slightly overlap the tape but do not cross)</a:t>
            </a:r>
          </a:p>
          <a:p>
            <a:pPr indent="-32385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500"/>
              <a:t>a layer of acrylic paint is applied to dry gel gloss medium.  Paint does not have to be an even coat.  Designs, patterns, drips, and splatters are ok.  100% coverage is not necessary at this point.</a:t>
            </a:r>
          </a:p>
          <a:p>
            <a:pPr indent="-32385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500"/>
              <a:t>A different color of acrylic paint is applied to dry previous layer (hair dryer speeds the process).</a:t>
            </a:r>
          </a:p>
          <a:p>
            <a:pPr indent="-32385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500"/>
              <a:t>Different layers of acrylic paint are applied in sequence until glass is no longer transparent.  </a:t>
            </a:r>
          </a:p>
          <a:p>
            <a:pPr indent="-32385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500"/>
              <a:t>paint on an additional 8-10 layers of paint (drying in between)</a:t>
            </a:r>
          </a:p>
          <a:p>
            <a:pPr indent="-32385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500"/>
              <a:t>At this point, any color of acrylic is acceptable because it will not be visible in finished product.  </a:t>
            </a:r>
          </a:p>
          <a:p>
            <a:pPr indent="-32385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500"/>
              <a:t>When all layers of paint have been applied and are dry the Lift is ready to be removed.  </a:t>
            </a:r>
          </a:p>
          <a:p>
            <a:pPr indent="-32385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500"/>
              <a:t>Using an xacto knife, cut the borders of the lift on top of the initial tape box through to the glass.  </a:t>
            </a:r>
          </a:p>
          <a:p>
            <a:pPr indent="-32385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500"/>
              <a:t>Pick and edge  and peel the lift off the glass.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415225" y="241100"/>
            <a:ext cx="8331300" cy="27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Finished lifts are attached to masonite boards using gel medium as adhesive.  Tiny objects are then painted on the surface of finished lifts using oil paint. </a:t>
            </a: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3249" y="334862"/>
            <a:ext cx="4350749" cy="447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773" y="455425"/>
            <a:ext cx="4588574" cy="440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326" y="349537"/>
            <a:ext cx="4277750" cy="44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473" y="535800"/>
            <a:ext cx="4277749" cy="432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557" y="488900"/>
            <a:ext cx="4108439" cy="41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499" y="488900"/>
            <a:ext cx="4332325" cy="41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3057" y="415225"/>
            <a:ext cx="4450741" cy="45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675" y="359530"/>
            <a:ext cx="4225700" cy="4650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0100" y="589021"/>
            <a:ext cx="4516150" cy="4245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027" y="522049"/>
            <a:ext cx="4197747" cy="424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