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Chewy"/>
      <p:regular r:id="rId15"/>
    </p:embeddedFont>
    <p:embeddedFont>
      <p:font typeface="Rock Salt"/>
      <p:regular r:id="rId16"/>
    </p:embeddedFont>
    <p:embeddedFont>
      <p:font typeface="Homemade Apple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15" Type="http://schemas.openxmlformats.org/officeDocument/2006/relationships/font" Target="fonts/Chewy-regular.fntdata"/><Relationship Id="rId14" Type="http://schemas.openxmlformats.org/officeDocument/2006/relationships/slide" Target="slides/slide9.xml"/><Relationship Id="rId17" Type="http://schemas.openxmlformats.org/officeDocument/2006/relationships/font" Target="fonts/HomemadeApple-regular.fntdata"/><Relationship Id="rId16" Type="http://schemas.openxmlformats.org/officeDocument/2006/relationships/font" Target="fonts/RockSalt-regular.fntdata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7.jpg"/><Relationship Id="rId4" Type="http://schemas.openxmlformats.org/officeDocument/2006/relationships/image" Target="../media/image0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jpg"/><Relationship Id="rId4" Type="http://schemas.openxmlformats.org/officeDocument/2006/relationships/image" Target="../media/image0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jpg"/><Relationship Id="rId4" Type="http://schemas.openxmlformats.org/officeDocument/2006/relationships/image" Target="../media/image0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9.jp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5B0F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9CB9C"/>
                </a:solidFill>
                <a:latin typeface="Rock Salt"/>
                <a:ea typeface="Rock Salt"/>
                <a:cs typeface="Rock Salt"/>
                <a:sym typeface="Rock Salt"/>
              </a:rPr>
              <a:t>Palette Poetry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79717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CC4125"/>
                </a:solidFill>
              </a:rPr>
              <a:t>an environmental and literary collaboration 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58050" y="48402"/>
            <a:ext cx="9144000" cy="5038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980000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602750" y="294675"/>
            <a:ext cx="7715399" cy="37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4800">
                <a:solidFill>
                  <a:srgbClr val="FFFF00"/>
                </a:solidFill>
              </a:rPr>
              <a:t>Objectives: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4800"/>
          </a:p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EFEFEF"/>
                </a:solidFill>
              </a:rPr>
              <a:t>Recycle old pallets into Art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4800">
              <a:solidFill>
                <a:srgbClr val="EFEFE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EFEFEF"/>
                </a:solidFill>
              </a:rPr>
              <a:t>Write and incorporate poetry into Art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64925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/>
          <p:nvPr/>
        </p:nvSpPr>
        <p:spPr>
          <a:xfrm>
            <a:off x="71125" y="495575"/>
            <a:ext cx="2852999" cy="4299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/>
        </p:nvSpPr>
        <p:spPr>
          <a:xfrm>
            <a:off x="205075" y="709900"/>
            <a:ext cx="2531700" cy="3911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Impact"/>
                <a:ea typeface="Impact"/>
                <a:cs typeface="Impact"/>
                <a:sym typeface="Impact"/>
              </a:rPr>
              <a:t>      </a:t>
            </a:r>
            <a:r>
              <a:rPr lang="en" sz="3600">
                <a:latin typeface="Impact"/>
                <a:ea typeface="Impact"/>
                <a:cs typeface="Impact"/>
                <a:sym typeface="Impact"/>
              </a:rPr>
              <a:t>Step 1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4800"/>
              <a:t>  </a:t>
            </a:r>
            <a:r>
              <a:rPr lang="en" sz="4800">
                <a:latin typeface="Homemade Apple"/>
                <a:ea typeface="Homemade Apple"/>
                <a:cs typeface="Homemade Apple"/>
                <a:sym typeface="Homemade Apple"/>
              </a:rPr>
              <a:t>Write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4800">
                <a:latin typeface="Homemade Apple"/>
                <a:ea typeface="Homemade Apple"/>
                <a:cs typeface="Homemade Apple"/>
                <a:sym typeface="Homemade Apple"/>
              </a:rPr>
              <a:t>     a </a:t>
            </a:r>
          </a:p>
          <a:p>
            <a:pPr lvl="0">
              <a:spcBef>
                <a:spcPts val="0"/>
              </a:spcBef>
              <a:buNone/>
            </a:pPr>
            <a:r>
              <a:rPr lang="en" sz="4800">
                <a:latin typeface="Homemade Apple"/>
                <a:ea typeface="Homemade Apple"/>
                <a:cs typeface="Homemade Apple"/>
                <a:sym typeface="Homemade Apple"/>
              </a:rPr>
              <a:t>  Poem</a:t>
            </a:r>
          </a:p>
        </p:txBody>
      </p:sp>
      <p:sp>
        <p:nvSpPr>
          <p:cNvPr id="73" name="Shape 73"/>
          <p:cNvSpPr/>
          <p:nvPr/>
        </p:nvSpPr>
        <p:spPr>
          <a:xfrm>
            <a:off x="3078950" y="515650"/>
            <a:ext cx="2852999" cy="4299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/>
        </p:nvSpPr>
        <p:spPr>
          <a:xfrm>
            <a:off x="3301600" y="709925"/>
            <a:ext cx="2411099" cy="3911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Impact"/>
                <a:ea typeface="Impact"/>
                <a:cs typeface="Impact"/>
                <a:sym typeface="Impact"/>
              </a:rPr>
              <a:t>        </a:t>
            </a:r>
            <a:r>
              <a:rPr lang="en" sz="3000">
                <a:latin typeface="Impact"/>
                <a:ea typeface="Impact"/>
                <a:cs typeface="Impact"/>
                <a:sym typeface="Impact"/>
              </a:rPr>
              <a:t>Step 2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     Illustrate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        your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      Poem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       using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     palette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      wood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         as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     material</a:t>
            </a:r>
          </a:p>
        </p:txBody>
      </p:sp>
      <p:sp>
        <p:nvSpPr>
          <p:cNvPr id="75" name="Shape 75"/>
          <p:cNvSpPr/>
          <p:nvPr/>
        </p:nvSpPr>
        <p:spPr>
          <a:xfrm>
            <a:off x="6160550" y="475450"/>
            <a:ext cx="2852999" cy="4299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/>
        </p:nvSpPr>
        <p:spPr>
          <a:xfrm>
            <a:off x="6383200" y="669725"/>
            <a:ext cx="2411099" cy="3911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Impact"/>
                <a:ea typeface="Impact"/>
                <a:cs typeface="Impact"/>
                <a:sym typeface="Impact"/>
              </a:rPr>
              <a:t>        Options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Paint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Cut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Sand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Hammer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Attach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Collage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Break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Carve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Etc.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4414737" y="653762"/>
            <a:ext cx="4877924" cy="3695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243112" y="526612"/>
            <a:ext cx="4612024" cy="400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5825" y="39600"/>
            <a:ext cx="685799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538" y="148825"/>
            <a:ext cx="3871575" cy="4913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3638" y="76200"/>
            <a:ext cx="4083850" cy="498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6000" y="88550"/>
            <a:ext cx="1627011" cy="496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1125" y="155500"/>
            <a:ext cx="2035674" cy="489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7501" y="0"/>
            <a:ext cx="274899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2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/>
          <p:nvPr/>
        </p:nvSpPr>
        <p:spPr>
          <a:xfrm>
            <a:off x="1017975" y="1768075"/>
            <a:ext cx="7018800" cy="10046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 txBox="1"/>
          <p:nvPr/>
        </p:nvSpPr>
        <p:spPr>
          <a:xfrm>
            <a:off x="1118600" y="1683850"/>
            <a:ext cx="7715399" cy="9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>
                <a:latin typeface="Impact"/>
                <a:ea typeface="Impact"/>
                <a:cs typeface="Impact"/>
                <a:sym typeface="Impact"/>
              </a:rPr>
              <a:t>Ordinary Material</a:t>
            </a:r>
          </a:p>
        </p:txBody>
      </p:sp>
      <p:sp>
        <p:nvSpPr>
          <p:cNvPr id="112" name="Shape 112"/>
          <p:cNvSpPr/>
          <p:nvPr/>
        </p:nvSpPr>
        <p:spPr>
          <a:xfrm>
            <a:off x="557500" y="3295050"/>
            <a:ext cx="7715399" cy="900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678075" y="3201325"/>
            <a:ext cx="94431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solidFill>
                  <a:srgbClr val="1155CC"/>
                </a:solidFill>
                <a:latin typeface="Chewy"/>
                <a:ea typeface="Chewy"/>
                <a:cs typeface="Chewy"/>
                <a:sym typeface="Chewy"/>
              </a:rPr>
              <a:t>Extra Ordinary Artwork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