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4" Type="http://schemas.openxmlformats.org/officeDocument/2006/relationships/hyperlink" Target="http://youtube.com/v/Y7cpFOCBKys" TargetMode="External"/><Relationship Id="rId5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Interior Space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1-Point perspective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82" y="282075"/>
            <a:ext cx="8843880" cy="5834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6838"/>
            <a:ext cx="9143999" cy="6829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6912" y="190125"/>
            <a:ext cx="9377833" cy="62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83" y="139062"/>
            <a:ext cx="8791579" cy="6244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84" y="250800"/>
            <a:ext cx="8912953" cy="601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87500" cy="6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18" y="111800"/>
            <a:ext cx="8808093" cy="594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015365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93" y="169925"/>
            <a:ext cx="8897619" cy="587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6" y="158637"/>
            <a:ext cx="8939181" cy="6041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96" y="86675"/>
            <a:ext cx="8881490" cy="5961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/>
        </p:nvSpPr>
        <p:spPr>
          <a:xfrm>
            <a:off x="341200" y="1061125"/>
            <a:ext cx="8611799" cy="3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Objectives: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indent="-457200" lvl="0" marL="4572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3600"/>
              <a:t>Students will create 3-Dimensional images on a 2-Dimensional surface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indent="-457200" lvl="0" marL="4572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3600"/>
              <a:t>Students will create an interior space using 1-Point perspective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1" y="173612"/>
            <a:ext cx="8881520" cy="595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1573625" y="19688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Insert how to draw an interior space here</a:t>
            </a:r>
          </a:p>
        </p:txBody>
      </p:sp>
      <p:sp>
        <p:nvSpPr>
          <p:cNvPr id="126" name="Shape 126">
            <a:hlinkClick r:id="rId4"/>
          </p:cNvPr>
          <p:cNvSpPr/>
          <p:nvPr/>
        </p:nvSpPr>
        <p:spPr>
          <a:xfrm>
            <a:off x="1524000" y="1143000"/>
            <a:ext cx="6096000" cy="4572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25" y="511925"/>
            <a:ext cx="8721324" cy="507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532" y="152737"/>
            <a:ext cx="4876792" cy="639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94" y="167450"/>
            <a:ext cx="8782067" cy="5424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1079500"/>
            <a:ext cx="7349449" cy="31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28" y="332275"/>
            <a:ext cx="8849533" cy="587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79" y="270175"/>
            <a:ext cx="8802206" cy="5908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1" y="119750"/>
            <a:ext cx="8982801" cy="5977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