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4" Type="http://schemas.openxmlformats.org/officeDocument/2006/relationships/hyperlink" Target="http://youtube.com/v/r8-kUxCdnE4" TargetMode="External"/><Relationship Id="rId5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2.jpg"/><Relationship Id="rId5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0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4" Type="http://schemas.openxmlformats.org/officeDocument/2006/relationships/hyperlink" Target="http://youtube.com/v/_AEt3Nnkl60" TargetMode="External"/><Relationship Id="rId5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png"/><Relationship Id="rId4" Type="http://schemas.openxmlformats.org/officeDocument/2006/relationships/image" Target="../media/image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075" y="838199"/>
            <a:ext cx="3690249" cy="36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>
            <p:ph type="ctrTitle"/>
          </p:nvPr>
        </p:nvSpPr>
        <p:spPr>
          <a:xfrm>
            <a:off x="685800" y="-16925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High Contrast Portraits </a:t>
            </a:r>
          </a:p>
        </p:txBody>
      </p:sp>
      <p:sp>
        <p:nvSpPr>
          <p:cNvPr id="25" name="Shape 25"/>
          <p:cNvSpPr txBox="1"/>
          <p:nvPr>
            <p:ph idx="1" type="subTitle"/>
          </p:nvPr>
        </p:nvSpPr>
        <p:spPr>
          <a:xfrm>
            <a:off x="779550" y="4564678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Art 1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559825" y="513175"/>
            <a:ext cx="80127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Step 3: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Enlarge your picture from 6” x 9” to 12” x 18”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using  the grid drawing method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675" y="1383200"/>
            <a:ext cx="4162425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764400" y="336850"/>
            <a:ext cx="7346099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/>
              <a:t>Grid Drawing Method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5324875" y="1515850"/>
            <a:ext cx="3239099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A grid drawing is created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by drawing a grid over a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resource image, and then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redrawing the grid on a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separate sheet of paper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typically in larger proportion.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>
            <a:hlinkClick r:id="rId4"/>
          </p:cNvPr>
          <p:cNvSpPr/>
          <p:nvPr/>
        </p:nvSpPr>
        <p:spPr>
          <a:xfrm>
            <a:off x="2286000" y="126585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Shape 89"/>
          <p:cNvSpPr txBox="1"/>
          <p:nvPr/>
        </p:nvSpPr>
        <p:spPr>
          <a:xfrm>
            <a:off x="737425" y="504725"/>
            <a:ext cx="8039699" cy="80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How to crop photo, draw 1 inch grid, and draw 2 inch grid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777350" y="2733700"/>
            <a:ext cx="7864200" cy="213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9600"/>
              <a:t>NO  WAY!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725525" y="285025"/>
            <a:ext cx="8084399" cy="14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But are we drawing out our self portraits on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just plain white paper???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764400" y="336850"/>
            <a:ext cx="7346099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5324875" y="1515850"/>
            <a:ext cx="3239099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775" y="0"/>
            <a:ext cx="3841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225" y="0"/>
            <a:ext cx="3841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89" y="0"/>
            <a:ext cx="337542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457" y="0"/>
            <a:ext cx="354258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21" y="-136025"/>
            <a:ext cx="342685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7111" y="-136025"/>
            <a:ext cx="34204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029374" y="676800"/>
            <a:ext cx="5348300" cy="399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0787" y="679160"/>
            <a:ext cx="5367001" cy="400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338998" y="623487"/>
            <a:ext cx="5216827" cy="3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98" y="0"/>
            <a:ext cx="3459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6223" y="-71250"/>
            <a:ext cx="3459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18" y="0"/>
            <a:ext cx="347186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749" y="0"/>
            <a:ext cx="33818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/>
        </p:nvSpPr>
        <p:spPr>
          <a:xfrm>
            <a:off x="427550" y="401625"/>
            <a:ext cx="8395500" cy="439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/>
              <a:t>During this project you will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Explore facial anatomy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Practice using the grid drawing system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Create a interesting ground using spray paint and stenciling!!!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00" y="0"/>
            <a:ext cx="3841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88062" y="662088"/>
            <a:ext cx="5232049" cy="39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92" y="0"/>
            <a:ext cx="354901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133" y="0"/>
            <a:ext cx="34654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312" y="-1922100"/>
            <a:ext cx="5277386" cy="706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687" y="1486875"/>
            <a:ext cx="4238625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1626300" y="207300"/>
            <a:ext cx="6050399" cy="111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/>
              <a:t>SPRAY PAINT GROUNDS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527150" y="1749025"/>
            <a:ext cx="7359000" cy="28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Step One:  Cut out 3 INTERESTING shapes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1 Small -height of your index finger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1 Medium- height of your fist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1 Large- height of your open hand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Keep your negative shapes too!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997600" y="310950"/>
            <a:ext cx="73590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/>
              <a:t>SPRAY PAINT GROUNDS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850" y="1030900"/>
            <a:ext cx="3197849" cy="402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>
            <a:hlinkClick r:id="rId4"/>
          </p:cNvPr>
          <p:cNvSpPr/>
          <p:nvPr/>
        </p:nvSpPr>
        <p:spPr>
          <a:xfrm>
            <a:off x="1524000" y="657275"/>
            <a:ext cx="5600299" cy="420047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Shape 170"/>
          <p:cNvSpPr txBox="1"/>
          <p:nvPr/>
        </p:nvSpPr>
        <p:spPr>
          <a:xfrm>
            <a:off x="1411250" y="256600"/>
            <a:ext cx="3615599" cy="3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Video Demonstration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00" y="152412"/>
            <a:ext cx="2943225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9975" y="147637"/>
            <a:ext cx="292417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2228150" y="3973450"/>
            <a:ext cx="6922199" cy="80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who is this a self portrait of?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625" y="152400"/>
            <a:ext cx="393382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533400"/>
            <a:ext cx="3867150" cy="38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375" y="381000"/>
            <a:ext cx="3257550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800" y="114300"/>
            <a:ext cx="3838575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549" y="0"/>
            <a:ext cx="33818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781150" y="1707825"/>
            <a:ext cx="4110000" cy="425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4800"/>
              <a:t>Now it’s your turn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4805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4042250" y="285025"/>
            <a:ext cx="47937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Step One: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Have your picture taken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by your awesome Art Teacher!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95675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3899725" y="310950"/>
            <a:ext cx="5065799" cy="46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Step Two: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Edit your portrait to eliminate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ALL Values except for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Black and White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Thanks Awesome Art Teacher !!!!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