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Chewy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Chewy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Relationship Id="rId4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Relationship Id="rId4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09.jpg"/><Relationship Id="rId7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28400" y="197850"/>
            <a:ext cx="14901722" cy="64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F3F3F3"/>
                </a:solidFill>
              </a:rPr>
              <a:t>Fruit Progression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 2 Exam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367100" y="233600"/>
            <a:ext cx="8626800" cy="6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Chewy"/>
                <a:ea typeface="Chewy"/>
                <a:cs typeface="Chewy"/>
                <a:sym typeface="Chewy"/>
              </a:rPr>
              <a:t>Art 2 has been all about strengthening your observational skills and using them to make your artwork better.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Using Colored Pencils: draw an apple 4 times as realistic as possible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1-draw </a:t>
            </a:r>
            <a:r>
              <a:rPr lang="en" sz="3000">
                <a:solidFill>
                  <a:srgbClr val="FF0000"/>
                </a:solidFill>
              </a:rPr>
              <a:t>apple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2-Draw </a:t>
            </a:r>
            <a:r>
              <a:rPr lang="en" sz="3000">
                <a:solidFill>
                  <a:srgbClr val="EA9999"/>
                </a:solidFill>
              </a:rPr>
              <a:t>apple </a:t>
            </a:r>
            <a:r>
              <a:rPr lang="en" sz="3000"/>
              <a:t>with 2 bites taken 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3-Draw </a:t>
            </a:r>
            <a:r>
              <a:rPr lang="en" sz="3000">
                <a:solidFill>
                  <a:srgbClr val="990000"/>
                </a:solidFill>
              </a:rPr>
              <a:t>apple</a:t>
            </a:r>
            <a:r>
              <a:rPr lang="en" sz="3000"/>
              <a:t> with 3 more bites taken 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4- Draw the remains of the </a:t>
            </a:r>
            <a:r>
              <a:rPr lang="en" sz="3000">
                <a:solidFill>
                  <a:srgbClr val="BF9000"/>
                </a:solidFill>
              </a:rPr>
              <a:t>apple</a:t>
            </a:r>
            <a:r>
              <a:rPr lang="en" sz="3000"/>
              <a:t> (core)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/>
              <a:t>Hint- include cast shadows and highlights to enhance realism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3756225" y="3120300"/>
            <a:ext cx="4171499" cy="61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A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25" y="470250"/>
            <a:ext cx="8583325" cy="250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949" y="3953150"/>
            <a:ext cx="8583323" cy="250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099" y="203784"/>
            <a:ext cx="9144000" cy="281998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/>
        </p:nvSpPr>
        <p:spPr>
          <a:xfrm>
            <a:off x="3544775" y="312591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B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85263"/>
            <a:ext cx="9144001" cy="304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01" y="258898"/>
            <a:ext cx="8134495" cy="278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00" y="3999626"/>
            <a:ext cx="8134497" cy="262073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4094875" y="32004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C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76" y="225129"/>
            <a:ext cx="8151163" cy="27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415" y="3895095"/>
            <a:ext cx="8017684" cy="27012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3926700" y="30602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3" y="1886071"/>
            <a:ext cx="4675517" cy="149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94046"/>
            <a:ext cx="4675517" cy="149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273" y="5209619"/>
            <a:ext cx="4572095" cy="149375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5089275" y="233550"/>
            <a:ext cx="3787799" cy="6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6000"/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0"/>
          </a:p>
          <a:p>
            <a:pPr lvl="0" rtl="0">
              <a:spcBef>
                <a:spcPts val="0"/>
              </a:spcBef>
              <a:buNone/>
            </a:pPr>
            <a:r>
              <a:rPr lang="en" sz="6000"/>
              <a:t>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0"/>
          </a:p>
          <a:p>
            <a:pPr lvl="0" rtl="0">
              <a:spcBef>
                <a:spcPts val="0"/>
              </a:spcBef>
              <a:buNone/>
            </a:pPr>
            <a:r>
              <a:rPr lang="en" sz="6000"/>
              <a:t>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0"/>
          </a:p>
          <a:p>
            <a:pPr lvl="0">
              <a:spcBef>
                <a:spcPts val="0"/>
              </a:spcBef>
              <a:buNone/>
            </a:pPr>
            <a:r>
              <a:rPr lang="en" sz="6000"/>
              <a:t>D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75" y="278100"/>
            <a:ext cx="4675523" cy="149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927925"/>
            <a:ext cx="4675525" cy="14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