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Rock Salt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ckSalt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1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82225"/>
            <a:ext cx="9144000" cy="40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type="ctrTitle"/>
          </p:nvPr>
        </p:nvSpPr>
        <p:spPr>
          <a:xfrm>
            <a:off x="685800" y="249674"/>
            <a:ext cx="7662300" cy="125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The Exquisite Corpse was Buried in Compost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630750" y="5574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a project about change and collaboration 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40" y="299287"/>
            <a:ext cx="8628317" cy="390974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x="376204" y="4312256"/>
            <a:ext cx="8497200" cy="24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/>
              <a:t>Objective:</a:t>
            </a:r>
            <a:r>
              <a:rPr lang="en" sz="3000"/>
              <a:t>  Students will collaborate to create artwork that pushes the boundaries of creativity and their inner being.  Students will visually represent a change through visual art.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900" y="897804"/>
            <a:ext cx="7417450" cy="497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275" y="395481"/>
            <a:ext cx="7756825" cy="554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12" y="536662"/>
            <a:ext cx="8516197" cy="560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675" y="266925"/>
            <a:ext cx="4028385" cy="626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75" y="176589"/>
            <a:ext cx="8228354" cy="6504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450" y="1238250"/>
            <a:ext cx="60960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98" y="476800"/>
            <a:ext cx="8714203" cy="557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425" y="200434"/>
            <a:ext cx="5137786" cy="645713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899450" y="35274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6217" cy="6992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4867" cy="693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725" y="144371"/>
            <a:ext cx="4899222" cy="6569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900" y="29195"/>
            <a:ext cx="5240425" cy="679960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70673" y="-4350"/>
            <a:ext cx="3582600" cy="6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Requirements: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1.  final design must have </a:t>
            </a:r>
            <a:r>
              <a:rPr lang="en" sz="2400">
                <a:solidFill>
                  <a:srgbClr val="FF0000"/>
                </a:solidFill>
              </a:rPr>
              <a:t>2 </a:t>
            </a:r>
            <a:r>
              <a:rPr lang="en" sz="2400"/>
              <a:t>obvious visual zones (ex. Sky and ground)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  </a:t>
            </a:r>
            <a:r>
              <a:rPr lang="en" sz="2400">
                <a:solidFill>
                  <a:srgbClr val="674EA7"/>
                </a:solidFill>
              </a:rPr>
              <a:t>Change</a:t>
            </a:r>
            <a:r>
              <a:rPr lang="en" sz="2400"/>
              <a:t> must be an obvious theme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3.  </a:t>
            </a:r>
            <a:r>
              <a:rPr lang="en" sz="2400">
                <a:solidFill>
                  <a:srgbClr val="0000FF"/>
                </a:solidFill>
              </a:rPr>
              <a:t>Collaboration</a:t>
            </a:r>
            <a:r>
              <a:rPr lang="en" sz="2400"/>
              <a:t> must be evident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4.  must combine</a:t>
            </a:r>
            <a:r>
              <a:rPr lang="en" sz="2400">
                <a:solidFill>
                  <a:srgbClr val="FF00FF"/>
                </a:solidFill>
              </a:rPr>
              <a:t> 2</a:t>
            </a:r>
            <a:r>
              <a:rPr lang="en" sz="2400"/>
              <a:t> or more forms of media (ex. pen and watercolor)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537" y="299562"/>
            <a:ext cx="4997832" cy="626002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6185275" y="579275"/>
            <a:ext cx="2653500" cy="596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Step 1:  </a:t>
            </a:r>
            <a:r>
              <a:rPr lang="en" sz="1800"/>
              <a:t>Collaborate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Partners will be </a:t>
            </a:r>
            <a:r>
              <a:rPr b="1" lang="en" sz="1800" u="sng"/>
              <a:t>assigned.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9900FF"/>
                </a:solidFill>
              </a:rPr>
              <a:t>Trade Sketchbooks</a:t>
            </a:r>
            <a:r>
              <a:rPr lang="en" sz="1800"/>
              <a:t> and fill 3-5 pages with things you like.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( drawings, sketches, magazine images, etc.)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CC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</a:rPr>
              <a:t>Return</a:t>
            </a:r>
            <a:r>
              <a:rPr lang="en" sz="1800"/>
              <a:t> sketchbooks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Incorporate at least </a:t>
            </a:r>
            <a:r>
              <a:rPr lang="en" sz="1800">
                <a:solidFill>
                  <a:srgbClr val="FF00FF"/>
                </a:solidFill>
              </a:rPr>
              <a:t>one</a:t>
            </a:r>
            <a:r>
              <a:rPr lang="en" sz="1800"/>
              <a:t> item from collaborator into your work.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8950" y="173525"/>
            <a:ext cx="4573562" cy="63590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49500" y="149500"/>
            <a:ext cx="3961500" cy="6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Step 2:</a:t>
            </a:r>
            <a:r>
              <a:rPr lang="en" sz="3600"/>
              <a:t>  </a:t>
            </a:r>
            <a:r>
              <a:rPr lang="en" sz="3600">
                <a:latin typeface="Rock Salt"/>
                <a:ea typeface="Rock Salt"/>
                <a:cs typeface="Rock Salt"/>
                <a:sym typeface="Rock Salt"/>
              </a:rPr>
              <a:t>Create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100"/>
              <a:t>Create a work of art that illustrates a form of change.  The change can be good, bad, happy, or sad.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lvl="0" rtl="0">
              <a:spcBef>
                <a:spcPts val="0"/>
              </a:spcBef>
              <a:buNone/>
            </a:pPr>
            <a:r>
              <a:rPr lang="en" sz="2100"/>
              <a:t>Incorporate at least 1 image/item from your collaborator (sketchbook sharing)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lvl="0" rtl="0">
              <a:spcBef>
                <a:spcPts val="0"/>
              </a:spcBef>
              <a:buNone/>
            </a:pPr>
            <a:r>
              <a:rPr lang="en" sz="2100"/>
              <a:t>Remember:</a:t>
            </a:r>
          </a:p>
          <a:p>
            <a:pPr indent="-36195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100">
                <a:solidFill>
                  <a:srgbClr val="0000FF"/>
                </a:solidFill>
              </a:rPr>
              <a:t>2 visual zones</a:t>
            </a:r>
          </a:p>
          <a:p>
            <a:pPr indent="-36195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100">
                <a:solidFill>
                  <a:srgbClr val="0000FF"/>
                </a:solidFill>
              </a:rPr>
              <a:t>collaboration</a:t>
            </a:r>
          </a:p>
          <a:p>
            <a:pPr indent="-361950" lvl="0" marL="4572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100">
                <a:solidFill>
                  <a:srgbClr val="0000FF"/>
                </a:solidFill>
              </a:rPr>
              <a:t>2 or more media types</a:t>
            </a:r>
          </a:p>
          <a:p>
            <a:pPr indent="-361950" lvl="0" marL="45720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100">
                <a:solidFill>
                  <a:srgbClr val="0000FF"/>
                </a:solidFill>
              </a:rPr>
              <a:t>obvious form of change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87" y="1045112"/>
            <a:ext cx="8590950" cy="4351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