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sz="1800">
                <a:solidFill>
                  <a:schemeClr val="lt1"/>
                </a:solidFill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sz="1800">
                <a:solidFill>
                  <a:schemeClr val="lt1"/>
                </a:solidFill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sz="1800">
                <a:solidFill>
                  <a:schemeClr val="lt1"/>
                </a:solidFill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●"/>
              <a:defRPr b="0" baseline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jpg"/><Relationship Id="rId4" Type="http://schemas.openxmlformats.org/officeDocument/2006/relationships/image" Target="../media/image0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685800" y="332548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Contour Stippled Shoes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555475" y="1919550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Art I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475" y="2768248"/>
            <a:ext cx="3792176" cy="32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7079" y="2625475"/>
            <a:ext cx="2566324" cy="342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505200" y="2014500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PART 2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432625"/>
            <a:ext cx="8229600" cy="613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          PART 2- STIPPLED SHOES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850" y="1881762"/>
            <a:ext cx="4124325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537400" y="2014500"/>
            <a:ext cx="7612200" cy="3340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Stippling: A technique of drawing which uses a series of dots to create the image and demonstrate value.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432625"/>
            <a:ext cx="8229600" cy="198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           What is stippling?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050" y="1081087"/>
            <a:ext cx="7581900" cy="4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228725"/>
            <a:ext cx="779145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812" y="533375"/>
            <a:ext cx="6686374" cy="579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600" y="357187"/>
            <a:ext cx="5848625" cy="61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275" y="274650"/>
            <a:ext cx="5097050" cy="62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3249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FInished Product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1600200"/>
            <a:ext cx="3734699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Your should have 2 shoe drawings on 2 separate sheets of paper when completed: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Contour Shoe Drawing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Stippled Shoe Rendering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276" y="1600200"/>
            <a:ext cx="5346899" cy="463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PART ONE - CONTOUR SHOES</a:t>
            </a:r>
          </a:p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075" y="1787300"/>
            <a:ext cx="596265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Contour Drawing?</a:t>
            </a:r>
          </a:p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Contour Drawing: A Drawing which is composed of only line, shows the outline/edges of the subject.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225" y="2941950"/>
            <a:ext cx="3144775" cy="307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                     Examples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525" y="2031462"/>
            <a:ext cx="3250950" cy="41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                      Examples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461" y="1600200"/>
            <a:ext cx="3645874" cy="47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Begin by drawing the foundation of the shoe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475" y="2326687"/>
            <a:ext cx="7029450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212025" y="2099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Then add the toe and back of the shoe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275" y="2222750"/>
            <a:ext cx="7029450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1212025" y="2099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Then add the toe and back of the shoe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50" y="2093325"/>
            <a:ext cx="7048500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1212025" y="2099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Finish up by adding the laces and shoe details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600" y="2287450"/>
            <a:ext cx="727710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