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x="774275" y="3146167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Collaborative Mural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x="685800" y="4141728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Art 1</a:t>
            </a:r>
          </a:p>
        </p:txBody>
      </p:sp>
      <p:pic>
        <p:nvPicPr>
          <p:cNvPr id="25" name="Shape 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07250" y="521275"/>
            <a:ext cx="2408974" cy="3219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2015075" y="1674275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Finished cards will be glued to a large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grid to reveal image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/>
              <a:t>How will I be graded?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57200" y="819150"/>
            <a:ext cx="8229600" cy="4090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 Project Grade - Whole Class Painting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To receive the whole class grade, students must turn in tiny card strips with </a:t>
            </a:r>
            <a:r>
              <a:rPr lang="en">
                <a:solidFill>
                  <a:srgbClr val="00FF00"/>
                </a:solidFill>
              </a:rPr>
              <a:t>all</a:t>
            </a:r>
            <a:r>
              <a:rPr lang="en"/>
              <a:t> small cards still attached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Missing or incomplete cards=   </a:t>
            </a:r>
            <a:r>
              <a:rPr lang="en">
                <a:solidFill>
                  <a:srgbClr val="FF00FF"/>
                </a:solidFill>
              </a:rPr>
              <a:t>-5</a:t>
            </a:r>
            <a:r>
              <a:rPr lang="en"/>
              <a:t> points per card (per student)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During this project you will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- master color mixing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 learn different painting techniques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 gain a better understanding of proportion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 work together to create a piece of art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Shape 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9425" y="285750"/>
            <a:ext cx="60960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Shape 37"/>
          <p:cNvSpPr txBox="1"/>
          <p:nvPr>
            <p:ph type="title"/>
          </p:nvPr>
        </p:nvSpPr>
        <p:spPr>
          <a:xfrm>
            <a:off x="2972075" y="205975"/>
            <a:ext cx="2966099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STEP ONE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  Get a 9 card strip and write your name on it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323250" y="1639203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the image going to be???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        </a:t>
            </a:r>
          </a:p>
          <a:p>
            <a:pPr indent="457200" marL="914400">
              <a:spcBef>
                <a:spcPts val="0"/>
              </a:spcBef>
              <a:buNone/>
            </a:pPr>
            <a:r>
              <a:rPr lang="en"/>
              <a:t>paint your cards to find out !!!!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2851950" y="174375"/>
            <a:ext cx="3768599" cy="863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STEP TWO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-838325" y="864250"/>
            <a:ext cx="9354299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                   Paint the tiny card exactly as you see it on a 4 inch card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60550" y="1490075"/>
            <a:ext cx="2807249" cy="343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 pencil……...just paint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2851950" y="0"/>
            <a:ext cx="3768599" cy="863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STEP THREE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59100" y="708900"/>
            <a:ext cx="9354299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Carefully write the code on the back (make sure it is turned the correct way)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03500" y="1463750"/>
            <a:ext cx="2831774" cy="351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2851950" y="0"/>
            <a:ext cx="3768599" cy="863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STEP FOUR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59100" y="708900"/>
            <a:ext cx="9354299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       After you have painted all your cards on your strip, have it checked by your teacher 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61724" y="1845849"/>
            <a:ext cx="3420550" cy="2675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