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Fredoka One"/>
      <p:regular r:id="rId32"/>
    </p:embeddedFont>
    <p:embeddedFont>
      <p:font typeface="Luckiest Guy"/>
      <p:regular r:id="rId3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uckiestGuy-regular.fntdata"/><Relationship Id="rId10" Type="http://schemas.openxmlformats.org/officeDocument/2006/relationships/slide" Target="slides/slide5.xml"/><Relationship Id="rId32" Type="http://schemas.openxmlformats.org/officeDocument/2006/relationships/font" Target="fonts/FredokaOn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Relationship Id="rId5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84425" cy="63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Cardboard Relief</a:t>
            </a:r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 to sculpture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83700" y="191050"/>
            <a:ext cx="8688900" cy="472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   Cardboard Relief Criteria: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Must demonstrate </a:t>
            </a:r>
            <a:r>
              <a:rPr lang="en" sz="3000">
                <a:solidFill>
                  <a:srgbClr val="FF00FF"/>
                </a:solidFill>
              </a:rPr>
              <a:t>EXTREME</a:t>
            </a:r>
            <a:r>
              <a:rPr lang="en" sz="3000"/>
              <a:t> Foreshortening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Must have </a:t>
            </a:r>
            <a:r>
              <a:rPr lang="en" sz="3000">
                <a:solidFill>
                  <a:srgbClr val="CC0000"/>
                </a:solidFill>
              </a:rPr>
              <a:t>multiple </a:t>
            </a:r>
            <a:r>
              <a:rPr lang="en" sz="3000"/>
              <a:t>layers (to create relief effect)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●"/>
            </a:pPr>
            <a:r>
              <a:rPr lang="en" sz="3000"/>
              <a:t>Must demonstrate good craftsmanship</a:t>
            </a:r>
          </a:p>
          <a:p>
            <a:pPr indent="-419100" lvl="0" marL="457200">
              <a:spcBef>
                <a:spcPts val="0"/>
              </a:spcBef>
              <a:buSzPct val="100000"/>
              <a:buChar char="●"/>
            </a:pPr>
            <a:r>
              <a:rPr lang="en" sz="3000"/>
              <a:t>Must be awesome and original (not cliche’)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09900" cy="55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000" y="1076325"/>
            <a:ext cx="5067300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949475" y="1910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Examples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22" y="120425"/>
            <a:ext cx="40524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224" y="0"/>
            <a:ext cx="35495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974" y="88512"/>
            <a:ext cx="6621972" cy="49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254" y="0"/>
            <a:ext cx="401749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87" y="323850"/>
            <a:ext cx="431482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769" y="0"/>
            <a:ext cx="413890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275" y="0"/>
            <a:ext cx="3743325" cy="5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275" y="0"/>
            <a:ext cx="3698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E7CC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144000" cy="59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219650" y="274575"/>
            <a:ext cx="8767800" cy="4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600">
                <a:latin typeface="Luckiest Guy"/>
                <a:ea typeface="Luckiest Guy"/>
                <a:cs typeface="Luckiest Guy"/>
                <a:sym typeface="Luckiest Guy"/>
              </a:rPr>
              <a:t>      During this project you will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/>
              <a:t>Explore three dimensional art in the form of </a:t>
            </a:r>
            <a:r>
              <a:rPr b="1" lang="en" sz="2400">
                <a:solidFill>
                  <a:srgbClr val="0000FF"/>
                </a:solidFill>
              </a:rPr>
              <a:t>relief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/>
              <a:t>Fully understand </a:t>
            </a:r>
            <a:r>
              <a:rPr b="1" lang="en" sz="2400">
                <a:solidFill>
                  <a:srgbClr val="FF0000"/>
                </a:solidFill>
              </a:rPr>
              <a:t>Foreshortening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/>
              <a:t>Plan ahead to create an interesting composition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/>
              <a:t>Continue to build upon prior knowledge of paint mixing and color theory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53300" cy="5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025" y="128587"/>
            <a:ext cx="348615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100" y="342900"/>
            <a:ext cx="3152775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225" y="139400"/>
            <a:ext cx="1923725" cy="270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225" y="139398"/>
            <a:ext cx="3453149" cy="24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900" y="3024950"/>
            <a:ext cx="2776875" cy="197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0275" y="2860050"/>
            <a:ext cx="317182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28600" y="260850"/>
            <a:ext cx="495899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629150" y="315950"/>
            <a:ext cx="367500" cy="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8600" y="32918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912725" y="3016300"/>
            <a:ext cx="495899" cy="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12275" y="132250"/>
            <a:ext cx="8578499" cy="4868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How do we begin?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Sketch Original ideas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Push your ideas to utilize EXTREME Foreshortening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Enlarge sketch to 12 by 18 paper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Label pieces to cut out of cardboard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Transfer pieces to cardboard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cut out pieces using scissors and xacto knives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arrange cardboard pieces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paint pieces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glue pieces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31375" cy="33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675" y="166697"/>
            <a:ext cx="3331375" cy="33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00050" y="3401850"/>
            <a:ext cx="80580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All pieces must be built up from the backboard</a:t>
            </a:r>
          </a:p>
          <a:p>
            <a:pPr indent="457200" lvl="0" marL="137160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CC4125"/>
                </a:solidFill>
              </a:rPr>
              <a:t>Further Back</a:t>
            </a:r>
            <a:r>
              <a:rPr lang="en" sz="3000"/>
              <a:t> - First</a:t>
            </a:r>
          </a:p>
          <a:p>
            <a:pPr indent="0" lvl="0" marL="182880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6FA8DC"/>
                </a:solidFill>
              </a:rPr>
              <a:t>Closest Up</a:t>
            </a:r>
            <a:r>
              <a:rPr lang="en" sz="3000"/>
              <a:t>- Last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29050" cy="4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575" y="152400"/>
            <a:ext cx="3419475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75550" y="1458550"/>
            <a:ext cx="46842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Relief is a sculptural technique in which sections of a surface have been raised from the background plane, usually by carving away at the negative space.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12275" y="191050"/>
            <a:ext cx="48219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Luckiest Guy"/>
                <a:ea typeface="Luckiest Guy"/>
                <a:cs typeface="Luckiest Guy"/>
                <a:sym typeface="Luckiest Guy"/>
              </a:rPr>
              <a:t>What is Relief?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725" y="19105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1645775" y="110225"/>
            <a:ext cx="8505000" cy="113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/>
              <a:t>Examples of Reliefs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37" y="1319875"/>
            <a:ext cx="6921925" cy="34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75" y="0"/>
            <a:ext cx="1592149" cy="16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975" y="110225"/>
            <a:ext cx="1454675" cy="164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625" y="1436151"/>
            <a:ext cx="6727524" cy="34618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1376275" y="504900"/>
            <a:ext cx="7342200" cy="79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What is </a:t>
            </a:r>
            <a:r>
              <a:rPr lang="en" sz="4800">
                <a:latin typeface="Fredoka One"/>
                <a:ea typeface="Fredoka One"/>
                <a:cs typeface="Fredoka One"/>
                <a:sym typeface="Fredoka One"/>
              </a:rPr>
              <a:t>Foreshortening</a:t>
            </a:r>
            <a:r>
              <a:rPr lang="en" sz="4800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0"/>
            <a:ext cx="749243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4848225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75" y="-86125"/>
            <a:ext cx="3305175" cy="5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450" y="19050"/>
            <a:ext cx="416242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76200"/>
            <a:ext cx="7524271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