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6.jpg"/><Relationship Id="rId5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 Drawings in 5 Days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Objective:  To Dramatically increase drawing and rendering skills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660125" y="1454575"/>
            <a:ext cx="8205900" cy="4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Each drawing is due at the end of the class (1 per day)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All 5 drawings will be turned in together and give a single grade for all 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4800"/>
              <a:t>Let your eyes do the work!!!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2743200" y="3623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Day 1:  Paper Bags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637" y="1088025"/>
            <a:ext cx="31718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362" y="3697725"/>
            <a:ext cx="3315193" cy="259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362" y="1088025"/>
            <a:ext cx="31718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2235850" y="3265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Day 2:  Paper Name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200" y="1121975"/>
            <a:ext cx="4078025" cy="54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2743200" y="4518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Day 3:  Bike parts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34" y="1438304"/>
            <a:ext cx="3893452" cy="233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660" y="4112850"/>
            <a:ext cx="31718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325" y="1098487"/>
            <a:ext cx="2556485" cy="301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1203300" y="362300"/>
            <a:ext cx="6737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Day 4:  Shaving Cream Sandwiches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53675" y="552877"/>
            <a:ext cx="5019249" cy="67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203300" y="362300"/>
            <a:ext cx="67374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Day 4:  Shaving Cream Sandwiches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712383" y="347975"/>
            <a:ext cx="5122331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2080650" y="487650"/>
            <a:ext cx="49826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Day 5:  ice cream cones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087763" y="1314950"/>
            <a:ext cx="6968462" cy="52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2080650" y="487650"/>
            <a:ext cx="49826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Day 5:  ice cream cones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983550" y="1294595"/>
            <a:ext cx="6944823" cy="518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080650" y="487650"/>
            <a:ext cx="49826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Day 5:  ice cream cones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64" y="1314939"/>
            <a:ext cx="6917950" cy="49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