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baseline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baseline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l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l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4" Type="http://schemas.openxmlformats.org/officeDocument/2006/relationships/hyperlink" Target="http://youtube.com/v/2tual99Mc10" TargetMode="External"/><Relationship Id="rId5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Art 1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 point perspective Name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3950" y="70722"/>
            <a:ext cx="9143999" cy="646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250" y="585925"/>
            <a:ext cx="7867502" cy="56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74" y="364287"/>
            <a:ext cx="8351425" cy="612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649" y="762676"/>
            <a:ext cx="7934248" cy="533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100" y="544423"/>
            <a:ext cx="7784072" cy="5769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00" y="453274"/>
            <a:ext cx="8250475" cy="591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628650"/>
            <a:ext cx="7516478" cy="5605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966" y="146825"/>
            <a:ext cx="8292067" cy="6185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166" y="470762"/>
            <a:ext cx="8012358" cy="6023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439" y="445025"/>
            <a:ext cx="8457120" cy="630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Objectives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Students will use 2-Point perspective to draw their names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Students will illustrate their names in a way that reflects something about themselves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511" y="581715"/>
            <a:ext cx="7631838" cy="569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424" y="168125"/>
            <a:ext cx="8441150" cy="629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375" y="95570"/>
            <a:ext cx="7354948" cy="6213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707725" y="252800"/>
            <a:ext cx="7368299" cy="63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Sketch ideas on scrap paper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Begin final drawing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Be </a:t>
            </a:r>
            <a:r>
              <a:rPr lang="en" sz="3000">
                <a:solidFill>
                  <a:srgbClr val="0000FF"/>
                </a:solidFill>
              </a:rPr>
              <a:t>Creative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Be </a:t>
            </a:r>
            <a:r>
              <a:rPr lang="en" sz="3000">
                <a:solidFill>
                  <a:srgbClr val="FF0000"/>
                </a:solidFill>
              </a:rPr>
              <a:t>accurate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Be </a:t>
            </a:r>
            <a:r>
              <a:rPr lang="en" sz="3000">
                <a:solidFill>
                  <a:srgbClr val="CC4125"/>
                </a:solidFill>
              </a:rPr>
              <a:t>Original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>
            <a:hlinkClick r:id="rId4"/>
          </p:cNvPr>
          <p:cNvSpPr/>
          <p:nvPr/>
        </p:nvSpPr>
        <p:spPr>
          <a:xfrm>
            <a:off x="2286000" y="1714500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2" name="Shape 142"/>
          <p:cNvSpPr txBox="1"/>
          <p:nvPr/>
        </p:nvSpPr>
        <p:spPr>
          <a:xfrm>
            <a:off x="1205025" y="708825"/>
            <a:ext cx="10207200" cy="119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2400"/>
              <a:t>How to draw using 2 point perspective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805" y="274650"/>
            <a:ext cx="5816770" cy="617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667" y="2170137"/>
            <a:ext cx="9173666" cy="322944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/>
          <p:nvPr/>
        </p:nvSpPr>
        <p:spPr>
          <a:xfrm>
            <a:off x="2253743" y="921500"/>
            <a:ext cx="8683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2-Point Perspective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75" y="303487"/>
            <a:ext cx="8334699" cy="625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8700" y="38600"/>
            <a:ext cx="4572002" cy="685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49" y="525475"/>
            <a:ext cx="8191976" cy="5807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675" y="564399"/>
            <a:ext cx="8101124" cy="571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12" y="293123"/>
            <a:ext cx="8211176" cy="594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