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ighteous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ighteous-regular.fntdata"/><Relationship Id="rId27" Type="http://schemas.openxmlformats.org/officeDocument/2006/relationships/slide" Target="slides/slide21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2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Relationship Id="rId4" Type="http://schemas.openxmlformats.org/officeDocument/2006/relationships/image" Target="../media/image09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37" y="104775"/>
            <a:ext cx="7705725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292800" y="252375"/>
            <a:ext cx="5624399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D966"/>
                </a:solidFill>
                <a:latin typeface="Righteous"/>
                <a:ea typeface="Righteous"/>
                <a:cs typeface="Righteous"/>
                <a:sym typeface="Righteous"/>
              </a:rPr>
              <a:t>Transparent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D966"/>
                </a:solidFill>
                <a:latin typeface="Righteous"/>
                <a:ea typeface="Righteous"/>
                <a:cs typeface="Righteous"/>
                <a:sym typeface="Righteous"/>
              </a:rPr>
              <a:t>            Overlay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417350" y="1934775"/>
            <a:ext cx="6922199" cy="80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A61C00"/>
                </a:solidFill>
              </a:rPr>
              <a:t>Art Advanced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503000" y="447825"/>
            <a:ext cx="8274900" cy="438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Objectives: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Students will create a likeness of themselves using oil paint and stretched canvas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Students will become familiar with the image overlay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7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816" y="0"/>
            <a:ext cx="516921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44200" y="204300"/>
            <a:ext cx="3376799" cy="4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1C232"/>
                </a:solidFill>
              </a:rPr>
              <a:t>Images can be found in magazines, online, or hand drawn and digitally scanned or photographed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799" y="-949374"/>
            <a:ext cx="9517897" cy="9517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723675" y="3549550"/>
            <a:ext cx="50631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Using LCD projector, project digitized image onto face and photograph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62" y="0"/>
            <a:ext cx="38576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162" y="0"/>
            <a:ext cx="38576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686400" y="160725"/>
            <a:ext cx="4246200" cy="144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</a:rPr>
              <a:t>Print out photograph and Paint using oil paint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851" y="256125"/>
            <a:ext cx="3473449" cy="46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502" y="164390"/>
            <a:ext cx="3602499" cy="48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50" y="-767200"/>
            <a:ext cx="7875976" cy="59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631313" y="1311511"/>
            <a:ext cx="3843300" cy="28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102950" y="175025"/>
            <a:ext cx="77153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Hand Drawn Images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6925" y="929026"/>
            <a:ext cx="4377848" cy="32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-61995" r="0" t="-61995"/>
          <a:stretch/>
        </p:blipFill>
        <p:spPr>
          <a:xfrm rot="5400000">
            <a:off x="3926718" y="-1324800"/>
            <a:ext cx="68537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10550" y="859325"/>
            <a:ext cx="4768550" cy="35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21000" y="861576"/>
            <a:ext cx="4762549" cy="35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1674" y="793674"/>
            <a:ext cx="4723925" cy="35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938712" y="761698"/>
            <a:ext cx="4823775" cy="36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024" y="1775"/>
            <a:ext cx="5135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767" y="0"/>
            <a:ext cx="38043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56950" y="269350"/>
            <a:ext cx="8599499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Directions: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Locate multiple </a:t>
            </a:r>
            <a:r>
              <a:rPr lang="en" sz="2400">
                <a:solidFill>
                  <a:srgbClr val="00FFFF"/>
                </a:solidFill>
              </a:rPr>
              <a:t>High Contrast</a:t>
            </a:r>
            <a:r>
              <a:rPr lang="en" sz="2400">
                <a:solidFill>
                  <a:srgbClr val="FFFFFF"/>
                </a:solidFill>
              </a:rPr>
              <a:t> images to be projected onto your face while standing in front of the projector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Take a photo of projected image while it is on face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Adjust photo with projected image in photoshop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Print photo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Stretch a canvas to paint on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Prime canvas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Using picture as a reference, render your likeness using oil paint on stretched canvas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05650" y="220675"/>
            <a:ext cx="8226300" cy="468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00FF"/>
                </a:solidFill>
              </a:rPr>
              <a:t>Grading: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Integration of image onto face (does not look like a sticker just stuck there)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Realism of Image (looks like you)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Originality/Creativity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Use of oil paint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Canvas construction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686" y="0"/>
            <a:ext cx="4600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024" y="1775"/>
            <a:ext cx="5135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36" y="24225"/>
            <a:ext cx="50555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741" y="22175"/>
            <a:ext cx="508471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550" y="236263"/>
            <a:ext cx="6244625" cy="467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291" y="-24450"/>
            <a:ext cx="501416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450" y="602750"/>
            <a:ext cx="379095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49" y="544712"/>
            <a:ext cx="4189649" cy="436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