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68580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" name="Shape 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/>
          <p:nvPr>
            <p:ph type="ctrTitle"/>
          </p:nvPr>
        </p:nvSpPr>
        <p:spPr>
          <a:xfrm>
            <a:off x="685800" y="2111123"/>
            <a:ext cx="7772400" cy="154647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" type="subTitle"/>
          </p:nvPr>
        </p:nvSpPr>
        <p:spPr>
          <a:xfrm>
            <a:off x="685800" y="3786737"/>
            <a:ext cx="7772400" cy="10463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baseline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x="457200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16" name="Shape 16"/>
          <p:cNvSpPr txBox="1"/>
          <p:nvPr>
            <p:ph idx="2" type="body"/>
          </p:nvPr>
        </p:nvSpPr>
        <p:spPr>
          <a:xfrm>
            <a:off x="4692273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idx="1" type="body"/>
          </p:nvPr>
        </p:nvSpPr>
        <p:spPr>
          <a:xfrm>
            <a:off x="457200" y="5875078"/>
            <a:ext cx="8229600" cy="6926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baseline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  <a:defRPr b="0" baseline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l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b="0" baseline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b="0" baseline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b="0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b="0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b="0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b="0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b="0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b="0" baseline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jpg"/><Relationship Id="rId4" Type="http://schemas.openxmlformats.org/officeDocument/2006/relationships/image" Target="../media/image2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4" Type="http://schemas.openxmlformats.org/officeDocument/2006/relationships/hyperlink" Target="http://youtube.com/v/j4Cm16gDeU4" TargetMode="External"/><Relationship Id="rId5" Type="http://schemas.openxmlformats.org/officeDocument/2006/relationships/image" Target="../media/image0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ctrTitle"/>
          </p:nvPr>
        </p:nvSpPr>
        <p:spPr>
          <a:xfrm>
            <a:off x="685800" y="2111123"/>
            <a:ext cx="7772400" cy="1546474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Paper Mache</a:t>
            </a:r>
          </a:p>
        </p:txBody>
      </p:sp>
      <p:sp>
        <p:nvSpPr>
          <p:cNvPr id="24" name="Shape 24"/>
          <p:cNvSpPr txBox="1"/>
          <p:nvPr>
            <p:ph idx="1" type="subTitle"/>
          </p:nvPr>
        </p:nvSpPr>
        <p:spPr>
          <a:xfrm>
            <a:off x="685800" y="3786737"/>
            <a:ext cx="7772400" cy="104631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....entering the third dimension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1994662"/>
            <a:ext cx="6096000" cy="40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201975" y="803425"/>
            <a:ext cx="8038199" cy="959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6000"/>
              <a:t>Combine forms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1325" y="1978012"/>
            <a:ext cx="6096000" cy="40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/>
        </p:nvSpPr>
        <p:spPr>
          <a:xfrm>
            <a:off x="351775" y="587025"/>
            <a:ext cx="8702399" cy="1211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6000"/>
              <a:t>Details using cardboard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3050" y="1811562"/>
            <a:ext cx="6096000" cy="40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/>
          <p:nvPr/>
        </p:nvSpPr>
        <p:spPr>
          <a:xfrm>
            <a:off x="102100" y="553750"/>
            <a:ext cx="8163899" cy="110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6000"/>
              <a:t>Attach "details"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275" y="2277662"/>
            <a:ext cx="6096000" cy="40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667512" y="437225"/>
            <a:ext cx="8612699" cy="1588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6000"/>
              <a:t>Glue-water and Newspaper strips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2211037"/>
            <a:ext cx="6096000" cy="40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1152975" y="847075"/>
            <a:ext cx="7607100" cy="13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800"/>
              <a:t>Dip strips in glue water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6300" y="2061237"/>
            <a:ext cx="6096000" cy="40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508905" y="746964"/>
            <a:ext cx="8558700" cy="1067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800"/>
              <a:t>place wet strips on forms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7400" y="1940287"/>
            <a:ext cx="6096000" cy="40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578462" y="558634"/>
            <a:ext cx="7984200" cy="8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 sz="3600"/>
              <a:t>cover entire form with multiple layers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8800" y="1928812"/>
            <a:ext cx="6096000" cy="40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1133030" y="1072250"/>
            <a:ext cx="7247999" cy="13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use paper towels for final layer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6075" y="2194412"/>
            <a:ext cx="6096000" cy="40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/>
        </p:nvSpPr>
        <p:spPr>
          <a:xfrm>
            <a:off x="1061018" y="851162"/>
            <a:ext cx="7032599" cy="12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6000"/>
              <a:t>create appendages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4675" y="2227687"/>
            <a:ext cx="6096000" cy="40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/>
        </p:nvSpPr>
        <p:spPr>
          <a:xfrm>
            <a:off x="671175" y="1322700"/>
            <a:ext cx="8989500" cy="1588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Attach with tape then paper mache to forms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/>
        </p:nvSpPr>
        <p:spPr>
          <a:xfrm>
            <a:off x="951025" y="1036475"/>
            <a:ext cx="7050599" cy="46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Objectives: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Students will fully understand </a:t>
            </a:r>
            <a:r>
              <a:rPr lang="en" sz="3000">
                <a:solidFill>
                  <a:srgbClr val="9900FF"/>
                </a:solidFill>
              </a:rPr>
              <a:t>3-Dimensional </a:t>
            </a:r>
            <a:r>
              <a:rPr lang="en" sz="3000"/>
              <a:t>Sculpture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Students will create </a:t>
            </a:r>
            <a:r>
              <a:rPr lang="en" sz="3000">
                <a:solidFill>
                  <a:srgbClr val="FF0000"/>
                </a:solidFill>
              </a:rPr>
              <a:t>wearable hats </a:t>
            </a:r>
            <a:r>
              <a:rPr lang="en" sz="3000"/>
              <a:t>out of paper mache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>
              <a:spcBef>
                <a:spcPts val="0"/>
              </a:spcBef>
              <a:buNone/>
            </a:pPr>
            <a:r>
              <a:rPr lang="en" sz="3000"/>
              <a:t>Students will create a 3D sculpture of an object that</a:t>
            </a:r>
            <a:r>
              <a:rPr lang="en" sz="3000">
                <a:solidFill>
                  <a:srgbClr val="FF00FF"/>
                </a:solidFill>
              </a:rPr>
              <a:t> represents them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925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/>
          <p:nvPr/>
        </p:nvSpPr>
        <p:spPr>
          <a:xfrm>
            <a:off x="299625" y="549300"/>
            <a:ext cx="4003499" cy="5992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800"/>
              <a:t>Add fine details using paper, cardboard and/or tape 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8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 txBox="1"/>
          <p:nvPr/>
        </p:nvSpPr>
        <p:spPr>
          <a:xfrm>
            <a:off x="5248046" y="575281"/>
            <a:ext cx="3873000" cy="3437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paper mache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/>
        </p:nvSpPr>
        <p:spPr>
          <a:xfrm>
            <a:off x="5248046" y="575281"/>
            <a:ext cx="3873000" cy="3437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paper mache</a:t>
            </a:r>
          </a:p>
        </p:txBody>
      </p:sp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100"/>
            <a:ext cx="5248048" cy="682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/>
        </p:nvSpPr>
        <p:spPr>
          <a:xfrm>
            <a:off x="5248046" y="575281"/>
            <a:ext cx="3873000" cy="3437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paper mache</a:t>
            </a:r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100"/>
            <a:ext cx="5248048" cy="682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/>
          <p:nvPr/>
        </p:nvSpPr>
        <p:spPr>
          <a:xfrm>
            <a:off x="95402" y="597503"/>
            <a:ext cx="4483500" cy="5160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800"/>
              <a:t>Finished Paper Mache is smooth, solid, and ready for paint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/>
        </p:nvSpPr>
        <p:spPr>
          <a:xfrm>
            <a:off x="315336" y="225711"/>
            <a:ext cx="8307600" cy="6224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        Directions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1.  Make a headband that fits your head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2.  Set the headband on the table in front of you and </a:t>
            </a:r>
            <a:r>
              <a:rPr lang="en" sz="3000">
                <a:solidFill>
                  <a:srgbClr val="FF00FF"/>
                </a:solidFill>
              </a:rPr>
              <a:t>"envision"</a:t>
            </a:r>
            <a:r>
              <a:rPr lang="en" sz="3000"/>
              <a:t> the sculpture around it.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3. Sketch ideas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4.  Construct out of paper, cardboard, etc.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5. Paper mache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6.  Paint</a:t>
            </a:r>
          </a:p>
          <a:p>
            <a:pPr>
              <a:spcBef>
                <a:spcPts val="0"/>
              </a:spcBef>
              <a:buNone/>
            </a:pPr>
            <a:r>
              <a:rPr lang="en" sz="3000"/>
              <a:t>7.  Wear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2250" y="14100"/>
            <a:ext cx="5744299" cy="682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0833" y="0"/>
            <a:ext cx="5122331" cy="6857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2250" y="14100"/>
            <a:ext cx="5744299" cy="682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0833" y="0"/>
            <a:ext cx="5122331" cy="6857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6574" y="14100"/>
            <a:ext cx="5750851" cy="682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>
            <a:hlinkClick r:id="rId4"/>
          </p:cNvPr>
          <p:cNvSpPr/>
          <p:nvPr/>
        </p:nvSpPr>
        <p:spPr>
          <a:xfrm>
            <a:off x="1524000" y="1143000"/>
            <a:ext cx="6096000" cy="4572000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" name="Shape 35"/>
          <p:cNvSpPr txBox="1"/>
          <p:nvPr/>
        </p:nvSpPr>
        <p:spPr>
          <a:xfrm>
            <a:off x="571800" y="93300"/>
            <a:ext cx="90075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6000"/>
              <a:t>What is Paper Mache?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5649" y="14100"/>
            <a:ext cx="5251949" cy="682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4674" y="14100"/>
            <a:ext cx="5580199" cy="682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5800" y="14100"/>
            <a:ext cx="5627076" cy="682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8075" y="14100"/>
            <a:ext cx="5447852" cy="682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674" y="14100"/>
            <a:ext cx="5049922" cy="682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3574" y="972828"/>
            <a:ext cx="6576849" cy="4912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087" y="14100"/>
            <a:ext cx="5527822" cy="682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hape 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774" y="671227"/>
            <a:ext cx="7384452" cy="5515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7900" y="14100"/>
            <a:ext cx="5798647" cy="682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/>
        </p:nvSpPr>
        <p:spPr>
          <a:xfrm>
            <a:off x="2670575" y="1894550"/>
            <a:ext cx="3657600" cy="1408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6000">
                <a:solidFill>
                  <a:srgbClr val="CC0000"/>
                </a:solidFill>
              </a:rPr>
              <a:t>Process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Shape 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13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2700" y="1695037"/>
            <a:ext cx="6096000" cy="40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Shape 51"/>
          <p:cNvSpPr txBox="1"/>
          <p:nvPr/>
        </p:nvSpPr>
        <p:spPr>
          <a:xfrm>
            <a:off x="235250" y="670275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800"/>
              <a:t>Materials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1678387"/>
            <a:ext cx="6096000" cy="40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/>
        </p:nvSpPr>
        <p:spPr>
          <a:xfrm>
            <a:off x="-14425" y="437225"/>
            <a:ext cx="7679100" cy="10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6000"/>
              <a:t>Create mass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6050" y="1978012"/>
            <a:ext cx="6096000" cy="40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/>
          <p:nvPr/>
        </p:nvSpPr>
        <p:spPr>
          <a:xfrm>
            <a:off x="768450" y="237475"/>
            <a:ext cx="7607100" cy="119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6000"/>
              <a:t>Create Forms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9150" y="2061237"/>
            <a:ext cx="6096000" cy="40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 txBox="1"/>
          <p:nvPr/>
        </p:nvSpPr>
        <p:spPr>
          <a:xfrm>
            <a:off x="1344500" y="552800"/>
            <a:ext cx="6476099" cy="10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800"/>
              <a:t>Add "skin" to forms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