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1800">
                <a:solidFill>
                  <a:schemeClr val="lt1"/>
                </a:solidFill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1800">
                <a:solidFill>
                  <a:schemeClr val="lt1"/>
                </a:solidFill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  <a:defRPr sz="1800">
                <a:solidFill>
                  <a:schemeClr val="lt1"/>
                </a:solidFill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Hands with Text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Element of Art:  Line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Principle of Design: Repetition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500" y="1665425"/>
            <a:ext cx="4758450" cy="47584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Low "D"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Directions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 On separate sheets of paper, draw 8 hands in 8 different positions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Outline hands in dark marker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Rough cut out hands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  Center a 16in by 16in square on 18in by 24in paper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5.  Arrange hands in an interesting composition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6.  Trace hands with pencil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7.  Integrate text into composition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8.  Outline everything with sharpie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9.  Render negative space with colored pencils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Arrange hands so they don’t overlap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2525" y="1919725"/>
            <a:ext cx="6096000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Slip one hand under at a time, and trace in pencil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475" y="1752600"/>
            <a:ext cx="6096000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all hands are traced in pencil, you can go over in black sharpie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29975"/>
            <a:ext cx="609600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6833975" y="2395050"/>
            <a:ext cx="2219399" cy="302279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Do not trace over the wrist!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      &amp;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Use a ruler to trace a straight line</a:t>
            </a:r>
          </a:p>
        </p:txBody>
      </p:sp>
      <p:sp>
        <p:nvSpPr>
          <p:cNvPr id="108" name="Shape 108"/>
          <p:cNvSpPr/>
          <p:nvPr/>
        </p:nvSpPr>
        <p:spPr>
          <a:xfrm rot="1416393">
            <a:off x="5015232" y="5800500"/>
            <a:ext cx="1466086" cy="344452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 rot="-1349775">
            <a:off x="784891" y="5044350"/>
            <a:ext cx="1433264" cy="33639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 rot="-1890024">
            <a:off x="4759269" y="2247673"/>
            <a:ext cx="1713860" cy="356203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Add Text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Render in Colored Pencil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Then you are done!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650" y="621624"/>
            <a:ext cx="3820675" cy="376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Objective: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Students will create original line drawings, combine them in a unique composition, include their name, and render using colored pencils.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2007225" y="714700"/>
            <a:ext cx="8245800" cy="3330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>
              <a:spcBef>
                <a:spcPts val="0"/>
              </a:spcBef>
              <a:buNone/>
            </a:pPr>
            <a:r>
              <a:rPr lang="en" sz="7200"/>
              <a:t>Examples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322950" y="3162900"/>
            <a:ext cx="7363800" cy="3404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2956975" y="836350"/>
            <a:ext cx="1371599" cy="28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441" y="1289996"/>
            <a:ext cx="5096597" cy="517394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>
            <p:ph type="title"/>
          </p:nvPr>
        </p:nvSpPr>
        <p:spPr>
          <a:xfrm>
            <a:off x="457200" y="146996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"A+"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615" y="1219287"/>
            <a:ext cx="5385606" cy="5358518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>
            <p:ph type="title"/>
          </p:nvPr>
        </p:nvSpPr>
        <p:spPr>
          <a:xfrm>
            <a:off x="1326000" y="71305"/>
            <a:ext cx="8229600" cy="1180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"A"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0439" y="1306301"/>
            <a:ext cx="5203120" cy="520312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884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"B+"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9012" y="1751898"/>
            <a:ext cx="4945974" cy="4791698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"B"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8702" y="1528742"/>
            <a:ext cx="5340362" cy="489516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"C" quality work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443" y="1278747"/>
            <a:ext cx="4988363" cy="501353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79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"C" quality work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