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6.jpg"/><Relationship Id="rId4" Type="http://schemas.openxmlformats.org/officeDocument/2006/relationships/image" Target="../media/image0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7.jpg"/><Relationship Id="rId4" Type="http://schemas.openxmlformats.org/officeDocument/2006/relationships/image" Target="../media/image0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Cubist Animal Sculpture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Duchamp  The great horse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6036" y="107798"/>
            <a:ext cx="4811926" cy="2779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Directions: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-Make a list of 10 animals or more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-Choose the one that best represents you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-Draw the animal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-Draw the animal abstractly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-Create a small scale model of the animal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-Build your animal no larger than 16"x16" using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cardboard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-Paint to further abstract and accentuate your sculpture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      choose                    draw                abstract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1864725"/>
            <a:ext cx="6096000" cy="443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Objectives: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 will create a free standing 3D animal sculpture using cardboard and paint.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You will become familiar with cubism and master the 3D construction additive process.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Artists associated with cubism: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Braque, Picasso, Lipchitz, Duchamp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Picasso</a:t>
            </a:r>
            <a:r>
              <a:rPr lang="en"/>
              <a:t>   </a:t>
            </a:r>
            <a:r>
              <a:rPr lang="en" sz="2400"/>
              <a:t>The Lady                 </a:t>
            </a:r>
            <a:r>
              <a:rPr lang="en" sz="3000"/>
              <a:t>Lipchitz</a:t>
            </a:r>
            <a:r>
              <a:rPr lang="en" sz="2400"/>
              <a:t>    Figure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138" y="1821752"/>
            <a:ext cx="2634246" cy="4417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44137" y="1695599"/>
            <a:ext cx="2683651" cy="4710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Picasso's Guernica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0935" y="1910608"/>
            <a:ext cx="4226003" cy="43468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Lots of planes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Multiple views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excellent use of color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3975" y="2128811"/>
            <a:ext cx="4127659" cy="3880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multiple planes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color used to accent planes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2758" y="1600200"/>
            <a:ext cx="3124041" cy="3657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Braques candlestick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0811" y="2297983"/>
            <a:ext cx="2938188" cy="4191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7842" y="2408732"/>
            <a:ext cx="3188322" cy="39695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2099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multiple views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painting and color selection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pulls eye through sculpture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0039" y="692812"/>
            <a:ext cx="2956760" cy="3009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bit boxy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Drab color choice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Not sure of the species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5200" y="3141640"/>
            <a:ext cx="4778125" cy="32797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