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jpg"/><Relationship Id="rId4" Type="http://schemas.openxmlformats.org/officeDocument/2006/relationships/image" Target="../media/image0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580612" y="-25758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Crushed Cans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580625" y="440130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Intermediate Art 2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0000" y="787325"/>
            <a:ext cx="2439425" cy="361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5517" y="0"/>
            <a:ext cx="371296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During this project you will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 increase observational drawing ability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learn to measure proportion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experiment with oil pastels as a medium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expand understanding of form and value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216100" y="1200150"/>
            <a:ext cx="4470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Select a can with an interesting logo.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415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216100" y="1200150"/>
            <a:ext cx="4470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Now crush it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Crush it real good.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4155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8415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216100" y="205975"/>
            <a:ext cx="4470600" cy="471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Study your can’s proportions.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Proportion refers to the relative size of parts to its whole.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415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216100" y="205975"/>
            <a:ext cx="4470600" cy="471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1224" y="-10125"/>
            <a:ext cx="3841552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Shape 61"/>
          <p:cNvCxnSpPr>
            <a:endCxn id="62" idx="3"/>
          </p:cNvCxnSpPr>
          <p:nvPr/>
        </p:nvCxnSpPr>
        <p:spPr>
          <a:xfrm flipH="1" rot="10800000">
            <a:off x="9399925" y="841200"/>
            <a:ext cx="384000" cy="66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3" name="Shape 63"/>
          <p:cNvSpPr/>
          <p:nvPr/>
        </p:nvSpPr>
        <p:spPr>
          <a:xfrm>
            <a:off x="3455175" y="538275"/>
            <a:ext cx="1931699" cy="184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560875" y="851650"/>
            <a:ext cx="225299" cy="3606000"/>
          </a:xfrm>
          <a:prstGeom prst="up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216200" y="1429450"/>
            <a:ext cx="4470600" cy="471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Practice sketching your can in your sketchbook before you begin on big paper.</a:t>
            </a:r>
          </a:p>
        </p:txBody>
      </p:sp>
      <p:cxnSp>
        <p:nvCxnSpPr>
          <p:cNvPr id="71" name="Shape 71"/>
          <p:cNvCxnSpPr>
            <a:endCxn id="72" idx="3"/>
          </p:cNvCxnSpPr>
          <p:nvPr/>
        </p:nvCxnSpPr>
        <p:spPr>
          <a:xfrm flipH="1" rot="10800000">
            <a:off x="9399925" y="841200"/>
            <a:ext cx="384000" cy="66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50" y="370875"/>
            <a:ext cx="3090975" cy="44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216200" y="431425"/>
            <a:ext cx="4470600" cy="57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Once on big paper begin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rendering highlights and shadows in oil pastel one shape at a time.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cxnSp>
        <p:nvCxnSpPr>
          <p:cNvPr id="80" name="Shape 80"/>
          <p:cNvCxnSpPr>
            <a:endCxn id="81" idx="3"/>
          </p:cNvCxnSpPr>
          <p:nvPr/>
        </p:nvCxnSpPr>
        <p:spPr>
          <a:xfrm flipH="1" rot="10800000">
            <a:off x="9399925" y="841200"/>
            <a:ext cx="384000" cy="66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431425"/>
            <a:ext cx="3197099" cy="428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216200" y="431425"/>
            <a:ext cx="4470600" cy="57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cxnSp>
        <p:nvCxnSpPr>
          <p:cNvPr id="89" name="Shape 89"/>
          <p:cNvCxnSpPr>
            <a:endCxn id="90" idx="3"/>
          </p:cNvCxnSpPr>
          <p:nvPr/>
        </p:nvCxnSpPr>
        <p:spPr>
          <a:xfrm flipH="1" rot="10800000">
            <a:off x="9399925" y="841200"/>
            <a:ext cx="384000" cy="66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3025" y="550775"/>
            <a:ext cx="2600325" cy="3900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4475" y="550780"/>
            <a:ext cx="2600316" cy="390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